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4" r:id="rId6"/>
    <p:sldId id="260" r:id="rId7"/>
    <p:sldId id="269" r:id="rId8"/>
    <p:sldId id="263" r:id="rId9"/>
    <p:sldId id="265" r:id="rId10"/>
    <p:sldId id="266" r:id="rId11"/>
    <p:sldId id="267" r:id="rId12"/>
    <p:sldId id="261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ECF11-47AA-4631-8B97-0D457BCB7972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B310E17-4443-4FBA-8C75-D2D2689033B4}">
      <dgm:prSet phldrT="[Text]"/>
      <dgm:spPr/>
      <dgm:t>
        <a:bodyPr/>
        <a:lstStyle/>
        <a:p>
          <a:r>
            <a:rPr lang="en-GB" dirty="0" smtClean="0"/>
            <a:t>Postal Address</a:t>
          </a:r>
          <a:endParaRPr lang="en-GB" dirty="0"/>
        </a:p>
      </dgm:t>
    </dgm:pt>
    <dgm:pt modelId="{86B85E40-1217-4E57-B65A-9B98AE8CD29B}" type="parTrans" cxnId="{952CC883-4AE5-4078-A3F2-A8A7E15DB9F8}">
      <dgm:prSet/>
      <dgm:spPr/>
      <dgm:t>
        <a:bodyPr/>
        <a:lstStyle/>
        <a:p>
          <a:endParaRPr lang="en-GB"/>
        </a:p>
      </dgm:t>
    </dgm:pt>
    <dgm:pt modelId="{32DB83DF-4983-4435-83A8-F9A1D1FB93C3}" type="sibTrans" cxnId="{952CC883-4AE5-4078-A3F2-A8A7E15DB9F8}">
      <dgm:prSet/>
      <dgm:spPr/>
      <dgm:t>
        <a:bodyPr/>
        <a:lstStyle/>
        <a:p>
          <a:endParaRPr lang="en-GB"/>
        </a:p>
      </dgm:t>
    </dgm:pt>
    <dgm:pt modelId="{A74B72E1-4776-42DA-A23C-4A96F49B453D}">
      <dgm:prSet phldrT="[Text]"/>
      <dgm:spPr/>
      <dgm:t>
        <a:bodyPr/>
        <a:lstStyle/>
        <a:p>
          <a:r>
            <a:rPr lang="en-GB" dirty="0" smtClean="0"/>
            <a:t>Meeting rooms</a:t>
          </a:r>
          <a:endParaRPr lang="en-GB" dirty="0"/>
        </a:p>
      </dgm:t>
    </dgm:pt>
    <dgm:pt modelId="{33574D1E-5090-408A-9913-637D45508B98}" type="parTrans" cxnId="{57FA765F-8C86-411E-824A-1D700E992847}">
      <dgm:prSet/>
      <dgm:spPr/>
      <dgm:t>
        <a:bodyPr/>
        <a:lstStyle/>
        <a:p>
          <a:endParaRPr lang="en-GB"/>
        </a:p>
      </dgm:t>
    </dgm:pt>
    <dgm:pt modelId="{27900E80-D0A4-427F-A82F-D64274A4BAF9}" type="sibTrans" cxnId="{57FA765F-8C86-411E-824A-1D700E992847}">
      <dgm:prSet/>
      <dgm:spPr/>
      <dgm:t>
        <a:bodyPr/>
        <a:lstStyle/>
        <a:p>
          <a:endParaRPr lang="en-GB"/>
        </a:p>
      </dgm:t>
    </dgm:pt>
    <dgm:pt modelId="{A4164B4E-2E5A-415D-B1CB-93FAD111658D}">
      <dgm:prSet phldrT="[Text]"/>
      <dgm:spPr/>
      <dgm:t>
        <a:bodyPr/>
        <a:lstStyle/>
        <a:p>
          <a:r>
            <a:rPr lang="en-GB" dirty="0" smtClean="0"/>
            <a:t>Telephone answering</a:t>
          </a:r>
          <a:endParaRPr lang="en-GB" dirty="0"/>
        </a:p>
      </dgm:t>
    </dgm:pt>
    <dgm:pt modelId="{21CD4102-423B-446A-9691-5837A010FDFD}" type="parTrans" cxnId="{4F827CB8-5F34-4212-A0EB-AA8503D91C87}">
      <dgm:prSet/>
      <dgm:spPr/>
      <dgm:t>
        <a:bodyPr/>
        <a:lstStyle/>
        <a:p>
          <a:endParaRPr lang="en-GB"/>
        </a:p>
      </dgm:t>
    </dgm:pt>
    <dgm:pt modelId="{02FD52B0-BC51-471F-B38F-10C6BDF4CA39}" type="sibTrans" cxnId="{4F827CB8-5F34-4212-A0EB-AA8503D91C87}">
      <dgm:prSet/>
      <dgm:spPr/>
      <dgm:t>
        <a:bodyPr/>
        <a:lstStyle/>
        <a:p>
          <a:endParaRPr lang="en-GB"/>
        </a:p>
      </dgm:t>
    </dgm:pt>
    <dgm:pt modelId="{F30CC41B-AE15-4C07-B165-2BB2400B5E99}">
      <dgm:prSet phldrT="[Text]"/>
      <dgm:spPr/>
      <dgm:t>
        <a:bodyPr/>
        <a:lstStyle/>
        <a:p>
          <a:r>
            <a:rPr lang="en-GB" dirty="0" smtClean="0"/>
            <a:t>Operational support</a:t>
          </a:r>
          <a:endParaRPr lang="en-GB" dirty="0"/>
        </a:p>
      </dgm:t>
    </dgm:pt>
    <dgm:pt modelId="{8FDF46CC-DAE1-4029-BDAF-69A93A197971}" type="parTrans" cxnId="{838FB6F7-30E0-4F0C-A083-814DAA1B3825}">
      <dgm:prSet/>
      <dgm:spPr/>
      <dgm:t>
        <a:bodyPr/>
        <a:lstStyle/>
        <a:p>
          <a:endParaRPr lang="en-GB"/>
        </a:p>
      </dgm:t>
    </dgm:pt>
    <dgm:pt modelId="{42CE2527-3B7E-47EC-B602-D2EFE78E272A}" type="sibTrans" cxnId="{838FB6F7-30E0-4F0C-A083-814DAA1B3825}">
      <dgm:prSet/>
      <dgm:spPr/>
      <dgm:t>
        <a:bodyPr/>
        <a:lstStyle/>
        <a:p>
          <a:endParaRPr lang="en-GB"/>
        </a:p>
      </dgm:t>
    </dgm:pt>
    <dgm:pt modelId="{7E5F9418-88A3-4C0A-9A55-5E5D3E7D6306}">
      <dgm:prSet/>
      <dgm:spPr/>
      <dgm:t>
        <a:bodyPr/>
        <a:lstStyle/>
        <a:p>
          <a:r>
            <a:rPr lang="en-GB" dirty="0" smtClean="0"/>
            <a:t>Connectivity</a:t>
          </a:r>
          <a:endParaRPr lang="en-GB" dirty="0"/>
        </a:p>
      </dgm:t>
    </dgm:pt>
    <dgm:pt modelId="{F5AF9F38-08D4-440C-B27B-BCB9AD54E7A5}" type="parTrans" cxnId="{AFED5C1D-7D1A-46A9-86F1-09948B6CD63E}">
      <dgm:prSet/>
      <dgm:spPr/>
      <dgm:t>
        <a:bodyPr/>
        <a:lstStyle/>
        <a:p>
          <a:endParaRPr lang="en-GB"/>
        </a:p>
      </dgm:t>
    </dgm:pt>
    <dgm:pt modelId="{36BC3007-2D7D-48A4-846E-ED211E81BCB8}" type="sibTrans" cxnId="{AFED5C1D-7D1A-46A9-86F1-09948B6CD63E}">
      <dgm:prSet/>
      <dgm:spPr/>
      <dgm:t>
        <a:bodyPr/>
        <a:lstStyle/>
        <a:p>
          <a:endParaRPr lang="en-GB"/>
        </a:p>
      </dgm:t>
    </dgm:pt>
    <dgm:pt modelId="{D751634C-5D3D-471E-9BBA-A8A108AFE5E6}">
      <dgm:prSet/>
      <dgm:spPr/>
      <dgm:t>
        <a:bodyPr/>
        <a:lstStyle/>
        <a:p>
          <a:r>
            <a:rPr lang="en-GB" dirty="0" smtClean="0"/>
            <a:t>Copying</a:t>
          </a:r>
          <a:endParaRPr lang="en-GB" dirty="0"/>
        </a:p>
      </dgm:t>
    </dgm:pt>
    <dgm:pt modelId="{783C0150-0F47-4E2A-932F-3B60D20E737B}" type="parTrans" cxnId="{5390B61F-E027-41E4-82C7-785EFFCD847C}">
      <dgm:prSet/>
      <dgm:spPr/>
      <dgm:t>
        <a:bodyPr/>
        <a:lstStyle/>
        <a:p>
          <a:endParaRPr lang="en-GB"/>
        </a:p>
      </dgm:t>
    </dgm:pt>
    <dgm:pt modelId="{C5E53D9E-1E7C-49CF-BE0C-D09691713B45}" type="sibTrans" cxnId="{5390B61F-E027-41E4-82C7-785EFFCD847C}">
      <dgm:prSet/>
      <dgm:spPr/>
      <dgm:t>
        <a:bodyPr/>
        <a:lstStyle/>
        <a:p>
          <a:endParaRPr lang="en-GB"/>
        </a:p>
      </dgm:t>
    </dgm:pt>
    <dgm:pt modelId="{CA587666-5D78-4320-850B-BEDFE97F808E}">
      <dgm:prSet/>
      <dgm:spPr/>
      <dgm:t>
        <a:bodyPr/>
        <a:lstStyle/>
        <a:p>
          <a:r>
            <a:rPr lang="en-GB" dirty="0" smtClean="0"/>
            <a:t>Storage</a:t>
          </a:r>
          <a:endParaRPr lang="en-GB" dirty="0"/>
        </a:p>
      </dgm:t>
    </dgm:pt>
    <dgm:pt modelId="{3F9018E4-F5C2-476F-838E-D3B3793E210F}" type="parTrans" cxnId="{66845D4A-9DC3-4CC1-B401-0F8C9E010FF9}">
      <dgm:prSet/>
      <dgm:spPr/>
      <dgm:t>
        <a:bodyPr/>
        <a:lstStyle/>
        <a:p>
          <a:endParaRPr lang="en-GB"/>
        </a:p>
      </dgm:t>
    </dgm:pt>
    <dgm:pt modelId="{1DA833B8-C2B7-4FA5-98DC-7FA32E09A6B2}" type="sibTrans" cxnId="{66845D4A-9DC3-4CC1-B401-0F8C9E010FF9}">
      <dgm:prSet/>
      <dgm:spPr/>
      <dgm:t>
        <a:bodyPr/>
        <a:lstStyle/>
        <a:p>
          <a:endParaRPr lang="en-GB"/>
        </a:p>
      </dgm:t>
    </dgm:pt>
    <dgm:pt modelId="{A441CAEB-175F-479D-BAD2-5C1E94BF9124}">
      <dgm:prSet/>
      <dgm:spPr/>
      <dgm:t>
        <a:bodyPr/>
        <a:lstStyle/>
        <a:p>
          <a:r>
            <a:rPr lang="en-GB" dirty="0" smtClean="0"/>
            <a:t>Comfort</a:t>
          </a:r>
          <a:endParaRPr lang="en-GB" dirty="0"/>
        </a:p>
      </dgm:t>
    </dgm:pt>
    <dgm:pt modelId="{87E5DBB7-D0B0-4DEB-9B92-FF6FC80AE35C}" type="parTrans" cxnId="{AC8D6D8C-D59F-48B1-8AFB-9D69DD9B52F0}">
      <dgm:prSet/>
      <dgm:spPr/>
      <dgm:t>
        <a:bodyPr/>
        <a:lstStyle/>
        <a:p>
          <a:endParaRPr lang="en-GB"/>
        </a:p>
      </dgm:t>
    </dgm:pt>
    <dgm:pt modelId="{F116EF45-E77B-4344-BFAD-6DFD123BE23D}" type="sibTrans" cxnId="{AC8D6D8C-D59F-48B1-8AFB-9D69DD9B52F0}">
      <dgm:prSet/>
      <dgm:spPr/>
      <dgm:t>
        <a:bodyPr/>
        <a:lstStyle/>
        <a:p>
          <a:endParaRPr lang="en-GB"/>
        </a:p>
      </dgm:t>
    </dgm:pt>
    <dgm:pt modelId="{B476A84C-4767-4DC5-AB21-10A95745A03F}">
      <dgm:prSet/>
      <dgm:spPr/>
      <dgm:t>
        <a:bodyPr/>
        <a:lstStyle/>
        <a:p>
          <a:r>
            <a:rPr lang="en-GB" dirty="0" smtClean="0"/>
            <a:t>Refreshment</a:t>
          </a:r>
          <a:endParaRPr lang="en-GB" dirty="0"/>
        </a:p>
      </dgm:t>
    </dgm:pt>
    <dgm:pt modelId="{78A533C4-E219-4A4D-9896-449BDD1F62E5}" type="parTrans" cxnId="{FD6B456D-837F-4F0B-AA30-F14A0B115148}">
      <dgm:prSet/>
      <dgm:spPr/>
      <dgm:t>
        <a:bodyPr/>
        <a:lstStyle/>
        <a:p>
          <a:endParaRPr lang="en-GB"/>
        </a:p>
      </dgm:t>
    </dgm:pt>
    <dgm:pt modelId="{FE8A595D-2FA8-42E0-A37A-6E12A3A9284A}" type="sibTrans" cxnId="{FD6B456D-837F-4F0B-AA30-F14A0B115148}">
      <dgm:prSet/>
      <dgm:spPr/>
      <dgm:t>
        <a:bodyPr/>
        <a:lstStyle/>
        <a:p>
          <a:endParaRPr lang="en-GB"/>
        </a:p>
      </dgm:t>
    </dgm:pt>
    <dgm:pt modelId="{F80C5F5F-EAEF-4E60-B6B9-81D64403EAF5}" type="pres">
      <dgm:prSet presAssocID="{6EEECF11-47AA-4631-8B97-0D457BCB797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D84290-EA08-4FE7-A08E-B6E09041371C}" type="pres">
      <dgm:prSet presAssocID="{6EEECF11-47AA-4631-8B97-0D457BCB7972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69B64-55D0-47D0-8153-680F58F57AB1}" type="pres">
      <dgm:prSet presAssocID="{6EEECF11-47AA-4631-8B97-0D457BCB7972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2A8B64-CE9B-4D34-B313-F882AF57AB70}" type="pres">
      <dgm:prSet presAssocID="{6EEECF11-47AA-4631-8B97-0D457BCB7972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93A1FE-B29E-410A-89D5-3B40A8B8D866}" type="pres">
      <dgm:prSet presAssocID="{6EEECF11-47AA-4631-8B97-0D457BCB7972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C4845E-7A6F-4B51-B2BD-CE93349E998E}" type="pres">
      <dgm:prSet presAssocID="{6EEECF11-47AA-4631-8B97-0D457BCB7972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C9D538-4B6B-4E69-A018-048A510DE1EA}" type="pres">
      <dgm:prSet presAssocID="{6EEECF11-47AA-4631-8B97-0D457BCB7972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CC0375-4A4E-4A65-BD04-BBCDF7927768}" type="pres">
      <dgm:prSet presAssocID="{6EEECF11-47AA-4631-8B97-0D457BCB7972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B2E40-4561-46F4-BB43-2C5841B51B14}" type="pres">
      <dgm:prSet presAssocID="{6EEECF11-47AA-4631-8B97-0D457BCB7972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842571-DCC7-4985-A69C-2AEFD941CB0C}" type="pres">
      <dgm:prSet presAssocID="{6EEECF11-47AA-4631-8B97-0D457BCB7972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17E031-D122-4F76-91A6-6994D9E6B4B5}" type="presOf" srcId="{CA587666-5D78-4320-850B-BEDFE97F808E}" destId="{C2CC0375-4A4E-4A65-BD04-BBCDF7927768}" srcOrd="0" destOrd="0" presId="urn:microsoft.com/office/officeart/2005/8/layout/pyramid4"/>
    <dgm:cxn modelId="{AC8D6D8C-D59F-48B1-8AFB-9D69DD9B52F0}" srcId="{6EEECF11-47AA-4631-8B97-0D457BCB7972}" destId="{A441CAEB-175F-479D-BAD2-5C1E94BF9124}" srcOrd="7" destOrd="0" parTransId="{87E5DBB7-D0B0-4DEB-9B92-FF6FC80AE35C}" sibTransId="{F116EF45-E77B-4344-BFAD-6DFD123BE23D}"/>
    <dgm:cxn modelId="{DEA2231E-0896-44D1-9AFB-0BDE8D720A87}" type="presOf" srcId="{F30CC41B-AE15-4C07-B165-2BB2400B5E99}" destId="{AC93A1FE-B29E-410A-89D5-3B40A8B8D866}" srcOrd="0" destOrd="0" presId="urn:microsoft.com/office/officeart/2005/8/layout/pyramid4"/>
    <dgm:cxn modelId="{FD6B456D-837F-4F0B-AA30-F14A0B115148}" srcId="{6EEECF11-47AA-4631-8B97-0D457BCB7972}" destId="{B476A84C-4767-4DC5-AB21-10A95745A03F}" srcOrd="8" destOrd="0" parTransId="{78A533C4-E219-4A4D-9896-449BDD1F62E5}" sibTransId="{FE8A595D-2FA8-42E0-A37A-6E12A3A9284A}"/>
    <dgm:cxn modelId="{ED330E78-C807-4308-8973-B525A20211E0}" type="presOf" srcId="{B476A84C-4767-4DC5-AB21-10A95745A03F}" destId="{16842571-DCC7-4985-A69C-2AEFD941CB0C}" srcOrd="0" destOrd="0" presId="urn:microsoft.com/office/officeart/2005/8/layout/pyramid4"/>
    <dgm:cxn modelId="{66845D4A-9DC3-4CC1-B401-0F8C9E010FF9}" srcId="{6EEECF11-47AA-4631-8B97-0D457BCB7972}" destId="{CA587666-5D78-4320-850B-BEDFE97F808E}" srcOrd="6" destOrd="0" parTransId="{3F9018E4-F5C2-476F-838E-D3B3793E210F}" sibTransId="{1DA833B8-C2B7-4FA5-98DC-7FA32E09A6B2}"/>
    <dgm:cxn modelId="{838FB6F7-30E0-4F0C-A083-814DAA1B3825}" srcId="{6EEECF11-47AA-4631-8B97-0D457BCB7972}" destId="{F30CC41B-AE15-4C07-B165-2BB2400B5E99}" srcOrd="3" destOrd="0" parTransId="{8FDF46CC-DAE1-4029-BDAF-69A93A197971}" sibTransId="{42CE2527-3B7E-47EC-B602-D2EFE78E272A}"/>
    <dgm:cxn modelId="{952CC883-4AE5-4078-A3F2-A8A7E15DB9F8}" srcId="{6EEECF11-47AA-4631-8B97-0D457BCB7972}" destId="{CB310E17-4443-4FBA-8C75-D2D2689033B4}" srcOrd="0" destOrd="0" parTransId="{86B85E40-1217-4E57-B65A-9B98AE8CD29B}" sibTransId="{32DB83DF-4983-4435-83A8-F9A1D1FB93C3}"/>
    <dgm:cxn modelId="{AFED5C1D-7D1A-46A9-86F1-09948B6CD63E}" srcId="{6EEECF11-47AA-4631-8B97-0D457BCB7972}" destId="{7E5F9418-88A3-4C0A-9A55-5E5D3E7D6306}" srcOrd="4" destOrd="0" parTransId="{F5AF9F38-08D4-440C-B27B-BCB9AD54E7A5}" sibTransId="{36BC3007-2D7D-48A4-846E-ED211E81BCB8}"/>
    <dgm:cxn modelId="{FE5C9971-DBCD-4456-8EC5-87C4E2C36799}" type="presOf" srcId="{A74B72E1-4776-42DA-A23C-4A96F49B453D}" destId="{02B69B64-55D0-47D0-8153-680F58F57AB1}" srcOrd="0" destOrd="0" presId="urn:microsoft.com/office/officeart/2005/8/layout/pyramid4"/>
    <dgm:cxn modelId="{39CD6F87-32C4-4838-BD7E-3C8D22907FE0}" type="presOf" srcId="{7E5F9418-88A3-4C0A-9A55-5E5D3E7D6306}" destId="{67C4845E-7A6F-4B51-B2BD-CE93349E998E}" srcOrd="0" destOrd="0" presId="urn:microsoft.com/office/officeart/2005/8/layout/pyramid4"/>
    <dgm:cxn modelId="{E2B846E5-7993-4FF5-B37A-9D3A911F5CE8}" type="presOf" srcId="{A4164B4E-2E5A-415D-B1CB-93FAD111658D}" destId="{D62A8B64-CE9B-4D34-B313-F882AF57AB70}" srcOrd="0" destOrd="0" presId="urn:microsoft.com/office/officeart/2005/8/layout/pyramid4"/>
    <dgm:cxn modelId="{4F827CB8-5F34-4212-A0EB-AA8503D91C87}" srcId="{6EEECF11-47AA-4631-8B97-0D457BCB7972}" destId="{A4164B4E-2E5A-415D-B1CB-93FAD111658D}" srcOrd="2" destOrd="0" parTransId="{21CD4102-423B-446A-9691-5837A010FDFD}" sibTransId="{02FD52B0-BC51-471F-B38F-10C6BDF4CA39}"/>
    <dgm:cxn modelId="{D2755995-E753-4593-B2A4-8AA3A7F6A77A}" type="presOf" srcId="{6EEECF11-47AA-4631-8B97-0D457BCB7972}" destId="{F80C5F5F-EAEF-4E60-B6B9-81D64403EAF5}" srcOrd="0" destOrd="0" presId="urn:microsoft.com/office/officeart/2005/8/layout/pyramid4"/>
    <dgm:cxn modelId="{5390B61F-E027-41E4-82C7-785EFFCD847C}" srcId="{6EEECF11-47AA-4631-8B97-0D457BCB7972}" destId="{D751634C-5D3D-471E-9BBA-A8A108AFE5E6}" srcOrd="5" destOrd="0" parTransId="{783C0150-0F47-4E2A-932F-3B60D20E737B}" sibTransId="{C5E53D9E-1E7C-49CF-BE0C-D09691713B45}"/>
    <dgm:cxn modelId="{57FA765F-8C86-411E-824A-1D700E992847}" srcId="{6EEECF11-47AA-4631-8B97-0D457BCB7972}" destId="{A74B72E1-4776-42DA-A23C-4A96F49B453D}" srcOrd="1" destOrd="0" parTransId="{33574D1E-5090-408A-9913-637D45508B98}" sibTransId="{27900E80-D0A4-427F-A82F-D64274A4BAF9}"/>
    <dgm:cxn modelId="{D4322BEA-F652-4348-AC7F-7573C7AB5205}" type="presOf" srcId="{A441CAEB-175F-479D-BAD2-5C1E94BF9124}" destId="{2DDB2E40-4561-46F4-BB43-2C5841B51B14}" srcOrd="0" destOrd="0" presId="urn:microsoft.com/office/officeart/2005/8/layout/pyramid4"/>
    <dgm:cxn modelId="{2CC5A00A-31C6-4D99-8542-A0F911D7B30A}" type="presOf" srcId="{D751634C-5D3D-471E-9BBA-A8A108AFE5E6}" destId="{E8C9D538-4B6B-4E69-A018-048A510DE1EA}" srcOrd="0" destOrd="0" presId="urn:microsoft.com/office/officeart/2005/8/layout/pyramid4"/>
    <dgm:cxn modelId="{F407D265-A1E7-4B4F-B6E3-91A020BC1307}" type="presOf" srcId="{CB310E17-4443-4FBA-8C75-D2D2689033B4}" destId="{01D84290-EA08-4FE7-A08E-B6E09041371C}" srcOrd="0" destOrd="0" presId="urn:microsoft.com/office/officeart/2005/8/layout/pyramid4"/>
    <dgm:cxn modelId="{885179F6-730B-4451-8325-F1269AFC8275}" type="presParOf" srcId="{F80C5F5F-EAEF-4E60-B6B9-81D64403EAF5}" destId="{01D84290-EA08-4FE7-A08E-B6E09041371C}" srcOrd="0" destOrd="0" presId="urn:microsoft.com/office/officeart/2005/8/layout/pyramid4"/>
    <dgm:cxn modelId="{A5B07C10-7CF7-4984-B2AF-00A4D458A2B4}" type="presParOf" srcId="{F80C5F5F-EAEF-4E60-B6B9-81D64403EAF5}" destId="{02B69B64-55D0-47D0-8153-680F58F57AB1}" srcOrd="1" destOrd="0" presId="urn:microsoft.com/office/officeart/2005/8/layout/pyramid4"/>
    <dgm:cxn modelId="{B172A876-9609-445F-8E87-B9D186869578}" type="presParOf" srcId="{F80C5F5F-EAEF-4E60-B6B9-81D64403EAF5}" destId="{D62A8B64-CE9B-4D34-B313-F882AF57AB70}" srcOrd="2" destOrd="0" presId="urn:microsoft.com/office/officeart/2005/8/layout/pyramid4"/>
    <dgm:cxn modelId="{05C54F2D-57B5-4E07-AB6D-97714AE3FA0E}" type="presParOf" srcId="{F80C5F5F-EAEF-4E60-B6B9-81D64403EAF5}" destId="{AC93A1FE-B29E-410A-89D5-3B40A8B8D866}" srcOrd="3" destOrd="0" presId="urn:microsoft.com/office/officeart/2005/8/layout/pyramid4"/>
    <dgm:cxn modelId="{A02B24D9-3F02-4C61-A321-3299CC327579}" type="presParOf" srcId="{F80C5F5F-EAEF-4E60-B6B9-81D64403EAF5}" destId="{67C4845E-7A6F-4B51-B2BD-CE93349E998E}" srcOrd="4" destOrd="0" presId="urn:microsoft.com/office/officeart/2005/8/layout/pyramid4"/>
    <dgm:cxn modelId="{EA7C500B-E0EB-4AA6-B9E5-1B630A5ADDF2}" type="presParOf" srcId="{F80C5F5F-EAEF-4E60-B6B9-81D64403EAF5}" destId="{E8C9D538-4B6B-4E69-A018-048A510DE1EA}" srcOrd="5" destOrd="0" presId="urn:microsoft.com/office/officeart/2005/8/layout/pyramid4"/>
    <dgm:cxn modelId="{35964BDA-454B-46FF-AA6C-767971AA1B2F}" type="presParOf" srcId="{F80C5F5F-EAEF-4E60-B6B9-81D64403EAF5}" destId="{C2CC0375-4A4E-4A65-BD04-BBCDF7927768}" srcOrd="6" destOrd="0" presId="urn:microsoft.com/office/officeart/2005/8/layout/pyramid4"/>
    <dgm:cxn modelId="{F9927C4B-C184-4D23-951A-71C72B4352EE}" type="presParOf" srcId="{F80C5F5F-EAEF-4E60-B6B9-81D64403EAF5}" destId="{2DDB2E40-4561-46F4-BB43-2C5841B51B14}" srcOrd="7" destOrd="0" presId="urn:microsoft.com/office/officeart/2005/8/layout/pyramid4"/>
    <dgm:cxn modelId="{5FDF8772-FB3D-4B0C-8937-B3E7C7914DEE}" type="presParOf" srcId="{F80C5F5F-EAEF-4E60-B6B9-81D64403EAF5}" destId="{16842571-DCC7-4985-A69C-2AEFD941CB0C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DE81E-B757-4447-A202-E7E2EE5DBE12}" type="doc">
      <dgm:prSet loTypeId="urn:microsoft.com/office/officeart/2005/8/layout/radial1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0C05F78-156E-41DD-AADB-CFF79A0A5B4E}">
      <dgm:prSet phldrT="[Text]" custT="1"/>
      <dgm:spPr/>
      <dgm:t>
        <a:bodyPr/>
        <a:lstStyle/>
        <a:p>
          <a:r>
            <a:rPr lang="en-GB" sz="1200" b="1" dirty="0" smtClean="0">
              <a:latin typeface="+mj-lt"/>
            </a:rPr>
            <a:t>Workplace</a:t>
          </a:r>
          <a:endParaRPr lang="en-GB" sz="1200" b="1" dirty="0">
            <a:latin typeface="+mj-lt"/>
          </a:endParaRPr>
        </a:p>
      </dgm:t>
    </dgm:pt>
    <dgm:pt modelId="{876B8568-5D59-4E3C-95B4-B953B803041B}" type="parTrans" cxnId="{4F862E52-0026-46A4-97E7-97ED24EC765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CECDA36-6989-4ABF-A3C5-E59CC3A703EC}" type="sibTrans" cxnId="{4F862E52-0026-46A4-97E7-97ED24EC765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C66022A-A2CF-477D-A832-3D1211A5A00B}">
      <dgm:prSet phldrT="[Text]" custT="1"/>
      <dgm:spPr/>
      <dgm:t>
        <a:bodyPr/>
        <a:lstStyle/>
        <a:p>
          <a:r>
            <a:rPr lang="en-GB" sz="900" dirty="0" smtClean="0">
              <a:latin typeface="+mj-lt"/>
            </a:rPr>
            <a:t>Owners, Investors, CRE Manager, Architect, Designer</a:t>
          </a:r>
          <a:endParaRPr lang="en-GB" sz="900" dirty="0">
            <a:latin typeface="+mj-lt"/>
          </a:endParaRPr>
        </a:p>
      </dgm:t>
    </dgm:pt>
    <dgm:pt modelId="{410E07CD-739D-4582-BFE1-FD2A4B003EB4}" type="parTrans" cxnId="{39B82B57-00CC-4B8A-B54C-20B790852FF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E206BF6-F491-4780-85B3-26380DC3F33E}" type="sibTrans" cxnId="{39B82B57-00CC-4B8A-B54C-20B790852FF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618D2A2-C46D-431C-B31C-F833E06CBE85}">
      <dgm:prSet phldrT="[Text]" custT="1"/>
      <dgm:spPr/>
      <dgm:t>
        <a:bodyPr/>
        <a:lstStyle/>
        <a:p>
          <a:r>
            <a:rPr lang="en-GB" sz="900" dirty="0" smtClean="0">
              <a:latin typeface="+mj-lt"/>
            </a:rPr>
            <a:t>Staff resources, Suppliers, support services</a:t>
          </a:r>
          <a:endParaRPr lang="en-GB" sz="900" dirty="0">
            <a:latin typeface="+mj-lt"/>
          </a:endParaRPr>
        </a:p>
      </dgm:t>
    </dgm:pt>
    <dgm:pt modelId="{30115CEB-FD61-4F5F-9135-666C805DEDDA}" type="parTrans" cxnId="{DB98A268-7E1A-4E17-BD7C-23C6DBFE2F5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F3C1D66-77D6-4794-B55C-39249F24367F}" type="sibTrans" cxnId="{DB98A268-7E1A-4E17-BD7C-23C6DBFE2F5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9F977BE-C98C-4767-A678-1CEB2BEA608D}">
      <dgm:prSet phldrT="[Text]" custT="1"/>
      <dgm:spPr/>
      <dgm:t>
        <a:bodyPr/>
        <a:lstStyle/>
        <a:p>
          <a:r>
            <a:rPr lang="en-GB" sz="900" dirty="0" smtClean="0">
              <a:latin typeface="+mj-lt"/>
            </a:rPr>
            <a:t>Local community, Police, Shops etc</a:t>
          </a:r>
          <a:endParaRPr lang="en-GB" sz="900" dirty="0">
            <a:latin typeface="+mj-lt"/>
          </a:endParaRPr>
        </a:p>
      </dgm:t>
    </dgm:pt>
    <dgm:pt modelId="{F007B4AC-7A2C-4747-84C5-0BDFFBB00DE2}" type="parTrans" cxnId="{C1DEF74D-8452-442C-831F-5DB8712FEC1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D14E6B9-778A-4CC7-A9B8-7A433A9A1F72}" type="sibTrans" cxnId="{C1DEF74D-8452-442C-831F-5DB8712FEC1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843EC95-0A00-41C4-92D1-7395C3983533}">
      <dgm:prSet phldrT="[Text]" custT="1"/>
      <dgm:spPr/>
      <dgm:t>
        <a:bodyPr/>
        <a:lstStyle/>
        <a:p>
          <a:r>
            <a:rPr lang="en-GB" sz="900" dirty="0" smtClean="0">
              <a:latin typeface="+mj-lt"/>
            </a:rPr>
            <a:t>Local Government, Charities, Central Government</a:t>
          </a:r>
          <a:endParaRPr lang="en-GB" sz="900" dirty="0">
            <a:latin typeface="+mj-lt"/>
          </a:endParaRPr>
        </a:p>
      </dgm:t>
    </dgm:pt>
    <dgm:pt modelId="{B9FF0CFC-4B6A-4451-993F-5B2784935E88}" type="parTrans" cxnId="{4E8792A8-88FA-4D61-A9A6-E47D4DCAB3B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D4C49F6-6C5E-4470-83EC-E351EC4D3CEC}" type="sibTrans" cxnId="{4E8792A8-88FA-4D61-A9A6-E47D4DCAB3B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2F60F89-1A05-40CB-AB0C-C1C9956EB088}">
      <dgm:prSet custT="1"/>
      <dgm:spPr/>
      <dgm:t>
        <a:bodyPr/>
        <a:lstStyle/>
        <a:p>
          <a:r>
            <a:rPr lang="en-GB" sz="900" dirty="0" smtClean="0">
              <a:latin typeface="+mj-lt"/>
            </a:rPr>
            <a:t>Consumers, Distributors</a:t>
          </a:r>
          <a:endParaRPr lang="en-GB" sz="900" dirty="0">
            <a:latin typeface="+mj-lt"/>
          </a:endParaRPr>
        </a:p>
      </dgm:t>
    </dgm:pt>
    <dgm:pt modelId="{DB4F36CB-D8BD-4E24-B179-9D02EB91CC81}" type="parTrans" cxnId="{90965EE3-633E-4F75-8C24-C4F560BBE1F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9A41907-E641-4DDF-AA7B-04198EEC090D}" type="sibTrans" cxnId="{90965EE3-633E-4F75-8C24-C4F560BBE1F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FCB4AD6-96C5-4769-B9B1-B2E9399B2BAD}" type="pres">
      <dgm:prSet presAssocID="{1BFDE81E-B757-4447-A202-E7E2EE5DBE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B67FD5-DA7D-49BC-A84E-504A04C8B011}" type="pres">
      <dgm:prSet presAssocID="{60C05F78-156E-41DD-AADB-CFF79A0A5B4E}" presName="centerShape" presStyleLbl="node0" presStyleIdx="0" presStyleCnt="1" custScaleX="60234" custScaleY="37929" custLinFactNeighborX="742" custLinFactNeighborY="-4094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FBF0FBF-93A3-45A2-A0FE-961BF980D31D}" type="pres">
      <dgm:prSet presAssocID="{410E07CD-739D-4582-BFE1-FD2A4B003EB4}" presName="Name9" presStyleLbl="parChTrans1D2" presStyleIdx="0" presStyleCnt="5"/>
      <dgm:spPr/>
      <dgm:t>
        <a:bodyPr/>
        <a:lstStyle/>
        <a:p>
          <a:endParaRPr lang="en-GB"/>
        </a:p>
      </dgm:t>
    </dgm:pt>
    <dgm:pt modelId="{3B3624BC-7C13-4837-B2C1-0CAAD43871BD}" type="pres">
      <dgm:prSet presAssocID="{410E07CD-739D-4582-BFE1-FD2A4B003EB4}" presName="connTx" presStyleLbl="parChTrans1D2" presStyleIdx="0" presStyleCnt="5"/>
      <dgm:spPr/>
      <dgm:t>
        <a:bodyPr/>
        <a:lstStyle/>
        <a:p>
          <a:endParaRPr lang="en-GB"/>
        </a:p>
      </dgm:t>
    </dgm:pt>
    <dgm:pt modelId="{F2FBE52A-34C4-4A9C-B5F9-49BA2D579587}" type="pres">
      <dgm:prSet presAssocID="{CC66022A-A2CF-477D-A832-3D1211A5A00B}" presName="node" presStyleLbl="node1" presStyleIdx="0" presStyleCnt="5" custScaleY="53384" custRadScaleRad="116819" custRadScaleInc="20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6F55257-A46E-4F5C-AF94-3E9ECA7FE4CF}" type="pres">
      <dgm:prSet presAssocID="{30115CEB-FD61-4F5F-9135-666C805DEDDA}" presName="Name9" presStyleLbl="parChTrans1D2" presStyleIdx="1" presStyleCnt="5"/>
      <dgm:spPr/>
      <dgm:t>
        <a:bodyPr/>
        <a:lstStyle/>
        <a:p>
          <a:endParaRPr lang="en-GB"/>
        </a:p>
      </dgm:t>
    </dgm:pt>
    <dgm:pt modelId="{BDD35795-BF4B-4F2D-B8DB-D9727F070A73}" type="pres">
      <dgm:prSet presAssocID="{30115CEB-FD61-4F5F-9135-666C805DEDDA}" presName="connTx" presStyleLbl="parChTrans1D2" presStyleIdx="1" presStyleCnt="5"/>
      <dgm:spPr/>
      <dgm:t>
        <a:bodyPr/>
        <a:lstStyle/>
        <a:p>
          <a:endParaRPr lang="en-GB"/>
        </a:p>
      </dgm:t>
    </dgm:pt>
    <dgm:pt modelId="{4E13163A-6FB7-4BCE-ADDE-B6EE0FB43B9E}" type="pres">
      <dgm:prSet presAssocID="{4618D2A2-C46D-431C-B31C-F833E06CBE85}" presName="node" presStyleLbl="node1" presStyleIdx="1" presStyleCnt="5" custScaleY="51497" custRadScaleRad="140524" custRadScaleInc="142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49F87B1-52BD-472C-8EBB-AE6B4FC319A2}" type="pres">
      <dgm:prSet presAssocID="{DB4F36CB-D8BD-4E24-B179-9D02EB91CC81}" presName="Name9" presStyleLbl="parChTrans1D2" presStyleIdx="2" presStyleCnt="5"/>
      <dgm:spPr/>
      <dgm:t>
        <a:bodyPr/>
        <a:lstStyle/>
        <a:p>
          <a:endParaRPr lang="en-GB"/>
        </a:p>
      </dgm:t>
    </dgm:pt>
    <dgm:pt modelId="{19194BFA-1EF5-461B-9361-D3829D6C63D8}" type="pres">
      <dgm:prSet presAssocID="{DB4F36CB-D8BD-4E24-B179-9D02EB91CC81}" presName="connTx" presStyleLbl="parChTrans1D2" presStyleIdx="2" presStyleCnt="5"/>
      <dgm:spPr/>
      <dgm:t>
        <a:bodyPr/>
        <a:lstStyle/>
        <a:p>
          <a:endParaRPr lang="en-GB"/>
        </a:p>
      </dgm:t>
    </dgm:pt>
    <dgm:pt modelId="{EF2F94C2-80AD-4E2F-8D6F-44D592ABEF6D}" type="pres">
      <dgm:prSet presAssocID="{D2F60F89-1A05-40CB-AB0C-C1C9956EB088}" presName="node" presStyleLbl="node1" presStyleIdx="2" presStyleCnt="5" custScaleY="51497" custRadScaleRad="138167" custRadScaleInc="-1292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3AFDE741-D691-4AEA-BC0E-18A30C91642D}" type="pres">
      <dgm:prSet presAssocID="{F007B4AC-7A2C-4747-84C5-0BDFFBB00DE2}" presName="Name9" presStyleLbl="parChTrans1D2" presStyleIdx="3" presStyleCnt="5"/>
      <dgm:spPr/>
      <dgm:t>
        <a:bodyPr/>
        <a:lstStyle/>
        <a:p>
          <a:endParaRPr lang="en-GB"/>
        </a:p>
      </dgm:t>
    </dgm:pt>
    <dgm:pt modelId="{0A8E5F25-BB91-4BEB-9B59-764F7911F6A7}" type="pres">
      <dgm:prSet presAssocID="{F007B4AC-7A2C-4747-84C5-0BDFFBB00DE2}" presName="connTx" presStyleLbl="parChTrans1D2" presStyleIdx="3" presStyleCnt="5"/>
      <dgm:spPr/>
      <dgm:t>
        <a:bodyPr/>
        <a:lstStyle/>
        <a:p>
          <a:endParaRPr lang="en-GB"/>
        </a:p>
      </dgm:t>
    </dgm:pt>
    <dgm:pt modelId="{BC1B9716-C27C-4080-B56A-D28E25692DC4}" type="pres">
      <dgm:prSet presAssocID="{C9F977BE-C98C-4767-A678-1CEB2BEA608D}" presName="node" presStyleLbl="node1" presStyleIdx="3" presStyleCnt="5" custScaleY="51496" custRadScaleRad="96007" custRadScaleInc="-10245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37DFDCF1-9BC4-4CF1-80DD-CCD65404B20E}" type="pres">
      <dgm:prSet presAssocID="{B9FF0CFC-4B6A-4451-993F-5B2784935E88}" presName="Name9" presStyleLbl="parChTrans1D2" presStyleIdx="4" presStyleCnt="5"/>
      <dgm:spPr/>
      <dgm:t>
        <a:bodyPr/>
        <a:lstStyle/>
        <a:p>
          <a:endParaRPr lang="en-GB"/>
        </a:p>
      </dgm:t>
    </dgm:pt>
    <dgm:pt modelId="{5D5773F8-1546-4B03-B959-35C08E90944C}" type="pres">
      <dgm:prSet presAssocID="{B9FF0CFC-4B6A-4451-993F-5B2784935E88}" presName="connTx" presStyleLbl="parChTrans1D2" presStyleIdx="4" presStyleCnt="5"/>
      <dgm:spPr/>
      <dgm:t>
        <a:bodyPr/>
        <a:lstStyle/>
        <a:p>
          <a:endParaRPr lang="en-GB"/>
        </a:p>
      </dgm:t>
    </dgm:pt>
    <dgm:pt modelId="{30B59D7D-07EE-468B-AE89-DE1F20716F15}" type="pres">
      <dgm:prSet presAssocID="{E843EC95-0A00-41C4-92D1-7395C3983533}" presName="node" presStyleLbl="node1" presStyleIdx="4" presStyleCnt="5" custScaleY="49553" custRadScaleRad="126032" custRadScaleInc="-406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D90157C1-2D2C-4744-967E-98CB713EAB9F}" type="presOf" srcId="{410E07CD-739D-4582-BFE1-FD2A4B003EB4}" destId="{CFBF0FBF-93A3-45A2-A0FE-961BF980D31D}" srcOrd="0" destOrd="0" presId="urn:microsoft.com/office/officeart/2005/8/layout/radial1"/>
    <dgm:cxn modelId="{B4144600-38B1-4439-A7B7-BDC063C80869}" type="presOf" srcId="{F007B4AC-7A2C-4747-84C5-0BDFFBB00DE2}" destId="{3AFDE741-D691-4AEA-BC0E-18A30C91642D}" srcOrd="0" destOrd="0" presId="urn:microsoft.com/office/officeart/2005/8/layout/radial1"/>
    <dgm:cxn modelId="{9251BFA6-4C9E-451D-B782-8B9175F33355}" type="presOf" srcId="{DB4F36CB-D8BD-4E24-B179-9D02EB91CC81}" destId="{19194BFA-1EF5-461B-9361-D3829D6C63D8}" srcOrd="1" destOrd="0" presId="urn:microsoft.com/office/officeart/2005/8/layout/radial1"/>
    <dgm:cxn modelId="{17794490-62D5-4E1C-ACC7-90178A60EB20}" type="presOf" srcId="{F007B4AC-7A2C-4747-84C5-0BDFFBB00DE2}" destId="{0A8E5F25-BB91-4BEB-9B59-764F7911F6A7}" srcOrd="1" destOrd="0" presId="urn:microsoft.com/office/officeart/2005/8/layout/radial1"/>
    <dgm:cxn modelId="{DB98A268-7E1A-4E17-BD7C-23C6DBFE2F59}" srcId="{60C05F78-156E-41DD-AADB-CFF79A0A5B4E}" destId="{4618D2A2-C46D-431C-B31C-F833E06CBE85}" srcOrd="1" destOrd="0" parTransId="{30115CEB-FD61-4F5F-9135-666C805DEDDA}" sibTransId="{9F3C1D66-77D6-4794-B55C-39249F24367F}"/>
    <dgm:cxn modelId="{51BD6A23-2AB3-4CAE-9140-98889366A2AC}" type="presOf" srcId="{DB4F36CB-D8BD-4E24-B179-9D02EB91CC81}" destId="{449F87B1-52BD-472C-8EBB-AE6B4FC319A2}" srcOrd="0" destOrd="0" presId="urn:microsoft.com/office/officeart/2005/8/layout/radial1"/>
    <dgm:cxn modelId="{6AD4CB8B-183D-4D38-89D4-FE7C0C5676F8}" type="presOf" srcId="{B9FF0CFC-4B6A-4451-993F-5B2784935E88}" destId="{37DFDCF1-9BC4-4CF1-80DD-CCD65404B20E}" srcOrd="0" destOrd="0" presId="urn:microsoft.com/office/officeart/2005/8/layout/radial1"/>
    <dgm:cxn modelId="{9988C73A-0BF2-434F-8FE0-5087B486BB95}" type="presOf" srcId="{60C05F78-156E-41DD-AADB-CFF79A0A5B4E}" destId="{ECB67FD5-DA7D-49BC-A84E-504A04C8B011}" srcOrd="0" destOrd="0" presId="urn:microsoft.com/office/officeart/2005/8/layout/radial1"/>
    <dgm:cxn modelId="{8F8918E6-B00A-4A6A-AD40-2A5D49FDBE76}" type="presOf" srcId="{E843EC95-0A00-41C4-92D1-7395C3983533}" destId="{30B59D7D-07EE-468B-AE89-DE1F20716F15}" srcOrd="0" destOrd="0" presId="urn:microsoft.com/office/officeart/2005/8/layout/radial1"/>
    <dgm:cxn modelId="{4E8792A8-88FA-4D61-A9A6-E47D4DCAB3BF}" srcId="{60C05F78-156E-41DD-AADB-CFF79A0A5B4E}" destId="{E843EC95-0A00-41C4-92D1-7395C3983533}" srcOrd="4" destOrd="0" parTransId="{B9FF0CFC-4B6A-4451-993F-5B2784935E88}" sibTransId="{3D4C49F6-6C5E-4470-83EC-E351EC4D3CEC}"/>
    <dgm:cxn modelId="{1EC3BFBA-8C5A-464D-ACB3-60D4FE63CC58}" type="presOf" srcId="{C9F977BE-C98C-4767-A678-1CEB2BEA608D}" destId="{BC1B9716-C27C-4080-B56A-D28E25692DC4}" srcOrd="0" destOrd="0" presId="urn:microsoft.com/office/officeart/2005/8/layout/radial1"/>
    <dgm:cxn modelId="{90965EE3-633E-4F75-8C24-C4F560BBE1F2}" srcId="{60C05F78-156E-41DD-AADB-CFF79A0A5B4E}" destId="{D2F60F89-1A05-40CB-AB0C-C1C9956EB088}" srcOrd="2" destOrd="0" parTransId="{DB4F36CB-D8BD-4E24-B179-9D02EB91CC81}" sibTransId="{E9A41907-E641-4DDF-AA7B-04198EEC090D}"/>
    <dgm:cxn modelId="{EBAA8C55-E6B5-44D9-9F98-26E2D02E0770}" type="presOf" srcId="{410E07CD-739D-4582-BFE1-FD2A4B003EB4}" destId="{3B3624BC-7C13-4837-B2C1-0CAAD43871BD}" srcOrd="1" destOrd="0" presId="urn:microsoft.com/office/officeart/2005/8/layout/radial1"/>
    <dgm:cxn modelId="{33F201FD-297C-46CF-B3BE-77AD2753C83D}" type="presOf" srcId="{30115CEB-FD61-4F5F-9135-666C805DEDDA}" destId="{BDD35795-BF4B-4F2D-B8DB-D9727F070A73}" srcOrd="1" destOrd="0" presId="urn:microsoft.com/office/officeart/2005/8/layout/radial1"/>
    <dgm:cxn modelId="{4D21DDFD-84F3-4025-9565-A4AFCC33517E}" type="presOf" srcId="{D2F60F89-1A05-40CB-AB0C-C1C9956EB088}" destId="{EF2F94C2-80AD-4E2F-8D6F-44D592ABEF6D}" srcOrd="0" destOrd="0" presId="urn:microsoft.com/office/officeart/2005/8/layout/radial1"/>
    <dgm:cxn modelId="{39B82B57-00CC-4B8A-B54C-20B790852FF6}" srcId="{60C05F78-156E-41DD-AADB-CFF79A0A5B4E}" destId="{CC66022A-A2CF-477D-A832-3D1211A5A00B}" srcOrd="0" destOrd="0" parTransId="{410E07CD-739D-4582-BFE1-FD2A4B003EB4}" sibTransId="{4E206BF6-F491-4780-85B3-26380DC3F33E}"/>
    <dgm:cxn modelId="{2953EBA0-38BA-4688-85DD-C39B2A5951D0}" type="presOf" srcId="{B9FF0CFC-4B6A-4451-993F-5B2784935E88}" destId="{5D5773F8-1546-4B03-B959-35C08E90944C}" srcOrd="1" destOrd="0" presId="urn:microsoft.com/office/officeart/2005/8/layout/radial1"/>
    <dgm:cxn modelId="{F92065CB-6143-4FDB-BAF1-3DA1E81BB891}" type="presOf" srcId="{4618D2A2-C46D-431C-B31C-F833E06CBE85}" destId="{4E13163A-6FB7-4BCE-ADDE-B6EE0FB43B9E}" srcOrd="0" destOrd="0" presId="urn:microsoft.com/office/officeart/2005/8/layout/radial1"/>
    <dgm:cxn modelId="{0883BC0F-6DBD-4F9C-96BF-37FE0D7A788B}" type="presOf" srcId="{30115CEB-FD61-4F5F-9135-666C805DEDDA}" destId="{46F55257-A46E-4F5C-AF94-3E9ECA7FE4CF}" srcOrd="0" destOrd="0" presId="urn:microsoft.com/office/officeart/2005/8/layout/radial1"/>
    <dgm:cxn modelId="{4F862E52-0026-46A4-97E7-97ED24EC7652}" srcId="{1BFDE81E-B757-4447-A202-E7E2EE5DBE12}" destId="{60C05F78-156E-41DD-AADB-CFF79A0A5B4E}" srcOrd="0" destOrd="0" parTransId="{876B8568-5D59-4E3C-95B4-B953B803041B}" sibTransId="{5CECDA36-6989-4ABF-A3C5-E59CC3A703EC}"/>
    <dgm:cxn modelId="{C1DEF74D-8452-442C-831F-5DB8712FEC1D}" srcId="{60C05F78-156E-41DD-AADB-CFF79A0A5B4E}" destId="{C9F977BE-C98C-4767-A678-1CEB2BEA608D}" srcOrd="3" destOrd="0" parTransId="{F007B4AC-7A2C-4747-84C5-0BDFFBB00DE2}" sibTransId="{8D14E6B9-778A-4CC7-A9B8-7A433A9A1F72}"/>
    <dgm:cxn modelId="{9E32250B-EAD9-463C-AA97-DC4B104A6E50}" type="presOf" srcId="{1BFDE81E-B757-4447-A202-E7E2EE5DBE12}" destId="{EFCB4AD6-96C5-4769-B9B1-B2E9399B2BAD}" srcOrd="0" destOrd="0" presId="urn:microsoft.com/office/officeart/2005/8/layout/radial1"/>
    <dgm:cxn modelId="{FD4C314F-7547-449A-A92E-8BF2BD7B5AAE}" type="presOf" srcId="{CC66022A-A2CF-477D-A832-3D1211A5A00B}" destId="{F2FBE52A-34C4-4A9C-B5F9-49BA2D579587}" srcOrd="0" destOrd="0" presId="urn:microsoft.com/office/officeart/2005/8/layout/radial1"/>
    <dgm:cxn modelId="{FE474C92-D0B3-42DF-9818-BFED1A079739}" type="presParOf" srcId="{EFCB4AD6-96C5-4769-B9B1-B2E9399B2BAD}" destId="{ECB67FD5-DA7D-49BC-A84E-504A04C8B011}" srcOrd="0" destOrd="0" presId="urn:microsoft.com/office/officeart/2005/8/layout/radial1"/>
    <dgm:cxn modelId="{F4A5CF96-1B14-422B-AB8A-5D6360ED42DF}" type="presParOf" srcId="{EFCB4AD6-96C5-4769-B9B1-B2E9399B2BAD}" destId="{CFBF0FBF-93A3-45A2-A0FE-961BF980D31D}" srcOrd="1" destOrd="0" presId="urn:microsoft.com/office/officeart/2005/8/layout/radial1"/>
    <dgm:cxn modelId="{F467B7F8-BF38-47DE-B94A-E5F24F50F52B}" type="presParOf" srcId="{CFBF0FBF-93A3-45A2-A0FE-961BF980D31D}" destId="{3B3624BC-7C13-4837-B2C1-0CAAD43871BD}" srcOrd="0" destOrd="0" presId="urn:microsoft.com/office/officeart/2005/8/layout/radial1"/>
    <dgm:cxn modelId="{825E443E-95E9-436C-8E74-A5890A3F30B1}" type="presParOf" srcId="{EFCB4AD6-96C5-4769-B9B1-B2E9399B2BAD}" destId="{F2FBE52A-34C4-4A9C-B5F9-49BA2D579587}" srcOrd="2" destOrd="0" presId="urn:microsoft.com/office/officeart/2005/8/layout/radial1"/>
    <dgm:cxn modelId="{457AF6B2-E41C-4485-BF32-9C97DA6C3336}" type="presParOf" srcId="{EFCB4AD6-96C5-4769-B9B1-B2E9399B2BAD}" destId="{46F55257-A46E-4F5C-AF94-3E9ECA7FE4CF}" srcOrd="3" destOrd="0" presId="urn:microsoft.com/office/officeart/2005/8/layout/radial1"/>
    <dgm:cxn modelId="{F71D7D37-FCC6-46CD-A143-980C3C2BDE8A}" type="presParOf" srcId="{46F55257-A46E-4F5C-AF94-3E9ECA7FE4CF}" destId="{BDD35795-BF4B-4F2D-B8DB-D9727F070A73}" srcOrd="0" destOrd="0" presId="urn:microsoft.com/office/officeart/2005/8/layout/radial1"/>
    <dgm:cxn modelId="{C6BFB938-EECA-471A-AA34-F1CBBC24C928}" type="presParOf" srcId="{EFCB4AD6-96C5-4769-B9B1-B2E9399B2BAD}" destId="{4E13163A-6FB7-4BCE-ADDE-B6EE0FB43B9E}" srcOrd="4" destOrd="0" presId="urn:microsoft.com/office/officeart/2005/8/layout/radial1"/>
    <dgm:cxn modelId="{00879835-AE08-4310-93E3-A4CA1E675F8A}" type="presParOf" srcId="{EFCB4AD6-96C5-4769-B9B1-B2E9399B2BAD}" destId="{449F87B1-52BD-472C-8EBB-AE6B4FC319A2}" srcOrd="5" destOrd="0" presId="urn:microsoft.com/office/officeart/2005/8/layout/radial1"/>
    <dgm:cxn modelId="{05724D12-04AC-4C14-9D42-A3095E30D35C}" type="presParOf" srcId="{449F87B1-52BD-472C-8EBB-AE6B4FC319A2}" destId="{19194BFA-1EF5-461B-9361-D3829D6C63D8}" srcOrd="0" destOrd="0" presId="urn:microsoft.com/office/officeart/2005/8/layout/radial1"/>
    <dgm:cxn modelId="{0FBA2CD2-CB29-483A-B908-584CFD74E76E}" type="presParOf" srcId="{EFCB4AD6-96C5-4769-B9B1-B2E9399B2BAD}" destId="{EF2F94C2-80AD-4E2F-8D6F-44D592ABEF6D}" srcOrd="6" destOrd="0" presId="urn:microsoft.com/office/officeart/2005/8/layout/radial1"/>
    <dgm:cxn modelId="{B9297D96-2CF7-4D51-9689-42FB8EFBF0E9}" type="presParOf" srcId="{EFCB4AD6-96C5-4769-B9B1-B2E9399B2BAD}" destId="{3AFDE741-D691-4AEA-BC0E-18A30C91642D}" srcOrd="7" destOrd="0" presId="urn:microsoft.com/office/officeart/2005/8/layout/radial1"/>
    <dgm:cxn modelId="{56429D6A-95B1-4992-9259-2B20A4E418C3}" type="presParOf" srcId="{3AFDE741-D691-4AEA-BC0E-18A30C91642D}" destId="{0A8E5F25-BB91-4BEB-9B59-764F7911F6A7}" srcOrd="0" destOrd="0" presId="urn:microsoft.com/office/officeart/2005/8/layout/radial1"/>
    <dgm:cxn modelId="{A419D36F-6085-45CE-86C8-A4830D4A5D4A}" type="presParOf" srcId="{EFCB4AD6-96C5-4769-B9B1-B2E9399B2BAD}" destId="{BC1B9716-C27C-4080-B56A-D28E25692DC4}" srcOrd="8" destOrd="0" presId="urn:microsoft.com/office/officeart/2005/8/layout/radial1"/>
    <dgm:cxn modelId="{0F142519-E099-4CF7-9D3E-3B1DE802E595}" type="presParOf" srcId="{EFCB4AD6-96C5-4769-B9B1-B2E9399B2BAD}" destId="{37DFDCF1-9BC4-4CF1-80DD-CCD65404B20E}" srcOrd="9" destOrd="0" presId="urn:microsoft.com/office/officeart/2005/8/layout/radial1"/>
    <dgm:cxn modelId="{C9AB8BA0-02CF-42E0-BC06-40D62A7E05A1}" type="presParOf" srcId="{37DFDCF1-9BC4-4CF1-80DD-CCD65404B20E}" destId="{5D5773F8-1546-4B03-B959-35C08E90944C}" srcOrd="0" destOrd="0" presId="urn:microsoft.com/office/officeart/2005/8/layout/radial1"/>
    <dgm:cxn modelId="{DD6F6673-C238-424C-8168-A97657D69314}" type="presParOf" srcId="{EFCB4AD6-96C5-4769-B9B1-B2E9399B2BAD}" destId="{30B59D7D-07EE-468B-AE89-DE1F20716F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D4BA0-D246-4DBC-B43A-CA784103453F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7CDF9F7-6CF9-4BD6-9AA5-DA4F5A565618}">
      <dgm:prSet phldrT="[Text]" custT="1"/>
      <dgm:spPr/>
      <dgm:t>
        <a:bodyPr/>
        <a:lstStyle/>
        <a:p>
          <a:r>
            <a:rPr lang="en-GB" sz="2400" dirty="0" smtClean="0"/>
            <a:t>Procurement</a:t>
          </a:r>
          <a:endParaRPr lang="en-GB" sz="2400" dirty="0"/>
        </a:p>
      </dgm:t>
    </dgm:pt>
    <dgm:pt modelId="{29B412F5-499F-46E0-A248-1A7182484490}" type="parTrans" cxnId="{BA73348E-EAA9-4F2A-AE3A-756A4D1C8ECF}">
      <dgm:prSet/>
      <dgm:spPr/>
      <dgm:t>
        <a:bodyPr/>
        <a:lstStyle/>
        <a:p>
          <a:endParaRPr lang="en-GB"/>
        </a:p>
      </dgm:t>
    </dgm:pt>
    <dgm:pt modelId="{7E29B52C-3C47-459F-9397-41A9AB89CD34}" type="sibTrans" cxnId="{BA73348E-EAA9-4F2A-AE3A-756A4D1C8ECF}">
      <dgm:prSet/>
      <dgm:spPr/>
      <dgm:t>
        <a:bodyPr/>
        <a:lstStyle/>
        <a:p>
          <a:endParaRPr lang="en-GB"/>
        </a:p>
      </dgm:t>
    </dgm:pt>
    <dgm:pt modelId="{369A045F-1B70-4FA4-B43C-E6D119F3446D}">
      <dgm:prSet phldrT="[Text]"/>
      <dgm:spPr/>
      <dgm:t>
        <a:bodyPr/>
        <a:lstStyle/>
        <a:p>
          <a:r>
            <a:rPr lang="en-GB" dirty="0" smtClean="0"/>
            <a:t>Resources</a:t>
          </a:r>
          <a:endParaRPr lang="en-GB" dirty="0"/>
        </a:p>
      </dgm:t>
    </dgm:pt>
    <dgm:pt modelId="{B32D67E9-2B89-4562-A89B-F29C3C72C39B}" type="parTrans" cxnId="{2B721CB2-EB24-4327-AF0C-B4F3433E4314}">
      <dgm:prSet/>
      <dgm:spPr/>
      <dgm:t>
        <a:bodyPr/>
        <a:lstStyle/>
        <a:p>
          <a:endParaRPr lang="en-GB"/>
        </a:p>
      </dgm:t>
    </dgm:pt>
    <dgm:pt modelId="{F7259EE9-A116-4298-BB95-BD8B4CFD7C7E}" type="sibTrans" cxnId="{2B721CB2-EB24-4327-AF0C-B4F3433E4314}">
      <dgm:prSet/>
      <dgm:spPr/>
      <dgm:t>
        <a:bodyPr/>
        <a:lstStyle/>
        <a:p>
          <a:endParaRPr lang="en-GB"/>
        </a:p>
      </dgm:t>
    </dgm:pt>
    <dgm:pt modelId="{84E4222D-3349-4BEB-AF82-D2CD9A1088E2}">
      <dgm:prSet phldrT="[Text]" custT="1"/>
      <dgm:spPr/>
      <dgm:t>
        <a:bodyPr/>
        <a:lstStyle/>
        <a:p>
          <a:r>
            <a:rPr lang="en-GB" sz="2400" dirty="0" smtClean="0"/>
            <a:t>Resource management</a:t>
          </a:r>
          <a:endParaRPr lang="en-GB" sz="2400" dirty="0"/>
        </a:p>
      </dgm:t>
    </dgm:pt>
    <dgm:pt modelId="{262523B2-69C2-4516-B49C-294A3A22148F}" type="parTrans" cxnId="{673BE90A-68CA-45EC-A529-E1979305944F}">
      <dgm:prSet/>
      <dgm:spPr/>
      <dgm:t>
        <a:bodyPr/>
        <a:lstStyle/>
        <a:p>
          <a:endParaRPr lang="en-GB"/>
        </a:p>
      </dgm:t>
    </dgm:pt>
    <dgm:pt modelId="{52A99AE9-5157-464E-87C4-AEF008555FB4}" type="sibTrans" cxnId="{673BE90A-68CA-45EC-A529-E1979305944F}">
      <dgm:prSet/>
      <dgm:spPr/>
      <dgm:t>
        <a:bodyPr/>
        <a:lstStyle/>
        <a:p>
          <a:endParaRPr lang="en-GB"/>
        </a:p>
      </dgm:t>
    </dgm:pt>
    <dgm:pt modelId="{BD1AC40E-0167-48F9-8CB7-D396B47C5E96}">
      <dgm:prSet phldrT="[Text]"/>
      <dgm:spPr/>
      <dgm:t>
        <a:bodyPr/>
        <a:lstStyle/>
        <a:p>
          <a:r>
            <a:rPr lang="en-GB" dirty="0" smtClean="0"/>
            <a:t>Facilities</a:t>
          </a:r>
          <a:endParaRPr lang="en-GB" dirty="0"/>
        </a:p>
      </dgm:t>
    </dgm:pt>
    <dgm:pt modelId="{2EC8FE78-7B74-4EAD-BBF4-EF58713444F4}" type="parTrans" cxnId="{3AA35160-A278-415B-841B-8CE3DC5F77C8}">
      <dgm:prSet/>
      <dgm:spPr/>
      <dgm:t>
        <a:bodyPr/>
        <a:lstStyle/>
        <a:p>
          <a:endParaRPr lang="en-GB"/>
        </a:p>
      </dgm:t>
    </dgm:pt>
    <dgm:pt modelId="{D174E383-0B59-4D85-B737-F991CB3FE8E8}" type="sibTrans" cxnId="{3AA35160-A278-415B-841B-8CE3DC5F77C8}">
      <dgm:prSet/>
      <dgm:spPr/>
      <dgm:t>
        <a:bodyPr/>
        <a:lstStyle/>
        <a:p>
          <a:endParaRPr lang="en-GB"/>
        </a:p>
      </dgm:t>
    </dgm:pt>
    <dgm:pt modelId="{7ED86E3A-FFB7-4180-B21F-D7841049DAD9}">
      <dgm:prSet phldrT="[Text]"/>
      <dgm:spPr/>
      <dgm:t>
        <a:bodyPr/>
        <a:lstStyle/>
        <a:p>
          <a:r>
            <a:rPr lang="en-GB" dirty="0" smtClean="0"/>
            <a:t>Access</a:t>
          </a:r>
          <a:endParaRPr lang="en-GB" dirty="0"/>
        </a:p>
      </dgm:t>
    </dgm:pt>
    <dgm:pt modelId="{CBD1FBB0-CF33-42CA-8CE0-BA10C6A46F63}" type="parTrans" cxnId="{E8ADA515-0444-44FE-BAAF-EDF22E5BBAB9}">
      <dgm:prSet/>
      <dgm:spPr/>
      <dgm:t>
        <a:bodyPr/>
        <a:lstStyle/>
        <a:p>
          <a:endParaRPr lang="en-GB"/>
        </a:p>
      </dgm:t>
    </dgm:pt>
    <dgm:pt modelId="{10788EFC-B34F-4848-931E-92D15BFFCFD7}" type="sibTrans" cxnId="{E8ADA515-0444-44FE-BAAF-EDF22E5BBAB9}">
      <dgm:prSet/>
      <dgm:spPr/>
      <dgm:t>
        <a:bodyPr/>
        <a:lstStyle/>
        <a:p>
          <a:endParaRPr lang="en-GB"/>
        </a:p>
      </dgm:t>
    </dgm:pt>
    <dgm:pt modelId="{B1B782DF-A75D-4F38-B48E-6611F1369D9A}">
      <dgm:prSet custT="1"/>
      <dgm:spPr/>
      <dgm:t>
        <a:bodyPr/>
        <a:lstStyle/>
        <a:p>
          <a:r>
            <a:rPr lang="en-GB" sz="2400" dirty="0" smtClean="0"/>
            <a:t>Support management</a:t>
          </a:r>
          <a:endParaRPr lang="en-GB" sz="2400" dirty="0"/>
        </a:p>
      </dgm:t>
    </dgm:pt>
    <dgm:pt modelId="{C0269290-DBDA-4555-95DA-7AA3AB987258}" type="parTrans" cxnId="{8D9063D6-7A58-4D86-9C05-58CF82194DFA}">
      <dgm:prSet/>
      <dgm:spPr/>
      <dgm:t>
        <a:bodyPr/>
        <a:lstStyle/>
        <a:p>
          <a:endParaRPr lang="en-GB"/>
        </a:p>
      </dgm:t>
    </dgm:pt>
    <dgm:pt modelId="{9660E838-8057-4942-8E28-B03C550A95EA}" type="sibTrans" cxnId="{8D9063D6-7A58-4D86-9C05-58CF82194DFA}">
      <dgm:prSet/>
      <dgm:spPr/>
      <dgm:t>
        <a:bodyPr/>
        <a:lstStyle/>
        <a:p>
          <a:endParaRPr lang="en-GB"/>
        </a:p>
      </dgm:t>
    </dgm:pt>
    <dgm:pt modelId="{D53E05FE-5B49-466F-9042-3DB862C336B9}">
      <dgm:prSet phldrT="[Text]"/>
      <dgm:spPr/>
      <dgm:t>
        <a:bodyPr/>
        <a:lstStyle/>
        <a:p>
          <a:r>
            <a:rPr lang="en-GB" dirty="0" smtClean="0"/>
            <a:t>Interface</a:t>
          </a:r>
          <a:endParaRPr lang="en-GB" dirty="0"/>
        </a:p>
      </dgm:t>
    </dgm:pt>
    <dgm:pt modelId="{D26736E7-CFEF-4F5C-859A-953DE2DADC65}" type="parTrans" cxnId="{B54956EF-25A0-4866-AE8F-57457189DAC3}">
      <dgm:prSet/>
      <dgm:spPr/>
      <dgm:t>
        <a:bodyPr/>
        <a:lstStyle/>
        <a:p>
          <a:endParaRPr lang="en-GB"/>
        </a:p>
      </dgm:t>
    </dgm:pt>
    <dgm:pt modelId="{313648BC-3583-40BD-B8A3-9848530F6198}" type="sibTrans" cxnId="{B54956EF-25A0-4866-AE8F-57457189DAC3}">
      <dgm:prSet/>
      <dgm:spPr/>
      <dgm:t>
        <a:bodyPr/>
        <a:lstStyle/>
        <a:p>
          <a:endParaRPr lang="en-GB"/>
        </a:p>
      </dgm:t>
    </dgm:pt>
    <dgm:pt modelId="{D3046B1D-92A2-4968-AD4F-8FBD1B3D2DA5}">
      <dgm:prSet/>
      <dgm:spPr/>
      <dgm:t>
        <a:bodyPr/>
        <a:lstStyle/>
        <a:p>
          <a:r>
            <a:rPr lang="en-GB" dirty="0" smtClean="0"/>
            <a:t>Secretarial</a:t>
          </a:r>
          <a:endParaRPr lang="en-GB" dirty="0"/>
        </a:p>
      </dgm:t>
    </dgm:pt>
    <dgm:pt modelId="{574BA8F1-3739-467D-9539-711BAB3FA07C}" type="parTrans" cxnId="{738D9226-04C1-4A17-9B26-4B66044B69FA}">
      <dgm:prSet/>
      <dgm:spPr/>
      <dgm:t>
        <a:bodyPr/>
        <a:lstStyle/>
        <a:p>
          <a:endParaRPr lang="en-GB"/>
        </a:p>
      </dgm:t>
    </dgm:pt>
    <dgm:pt modelId="{38D9AFE9-EE59-4283-8F5F-0F367AF19E6F}" type="sibTrans" cxnId="{738D9226-04C1-4A17-9B26-4B66044B69FA}">
      <dgm:prSet/>
      <dgm:spPr/>
      <dgm:t>
        <a:bodyPr/>
        <a:lstStyle/>
        <a:p>
          <a:endParaRPr lang="en-GB"/>
        </a:p>
      </dgm:t>
    </dgm:pt>
    <dgm:pt modelId="{114F8234-6206-4F3B-9ADE-19F22FD4DE86}">
      <dgm:prSet/>
      <dgm:spPr/>
      <dgm:t>
        <a:bodyPr/>
        <a:lstStyle/>
        <a:p>
          <a:r>
            <a:rPr lang="en-GB" dirty="0" smtClean="0"/>
            <a:t>Operational</a:t>
          </a:r>
          <a:endParaRPr lang="en-GB" dirty="0"/>
        </a:p>
      </dgm:t>
    </dgm:pt>
    <dgm:pt modelId="{CBD34DF8-622C-425A-B1DC-DA31BE1CE0E0}" type="parTrans" cxnId="{B3945825-166C-4CE1-962C-9DA4B4211EF8}">
      <dgm:prSet/>
      <dgm:spPr/>
      <dgm:t>
        <a:bodyPr/>
        <a:lstStyle/>
        <a:p>
          <a:endParaRPr lang="en-GB"/>
        </a:p>
      </dgm:t>
    </dgm:pt>
    <dgm:pt modelId="{6479016B-E277-4FC7-AB05-6925A880A086}" type="sibTrans" cxnId="{B3945825-166C-4CE1-962C-9DA4B4211EF8}">
      <dgm:prSet/>
      <dgm:spPr/>
      <dgm:t>
        <a:bodyPr/>
        <a:lstStyle/>
        <a:p>
          <a:endParaRPr lang="en-GB"/>
        </a:p>
      </dgm:t>
    </dgm:pt>
    <dgm:pt modelId="{958D3D41-7567-4E71-9B97-1D9C65506216}">
      <dgm:prSet/>
      <dgm:spPr/>
      <dgm:t>
        <a:bodyPr/>
        <a:lstStyle/>
        <a:p>
          <a:r>
            <a:rPr lang="en-GB" dirty="0" smtClean="0"/>
            <a:t>Management</a:t>
          </a:r>
          <a:endParaRPr lang="en-GB" dirty="0"/>
        </a:p>
      </dgm:t>
    </dgm:pt>
    <dgm:pt modelId="{DC92F7D9-B7CE-4E46-80CD-06BD0F13853A}" type="parTrans" cxnId="{4D490A7D-A567-487D-9C50-E93DF3AF793C}">
      <dgm:prSet/>
      <dgm:spPr/>
      <dgm:t>
        <a:bodyPr/>
        <a:lstStyle/>
        <a:p>
          <a:endParaRPr lang="en-GB"/>
        </a:p>
      </dgm:t>
    </dgm:pt>
    <dgm:pt modelId="{9B33E009-45C8-42BC-BBA9-FDD16A2A7BA0}" type="sibTrans" cxnId="{4D490A7D-A567-487D-9C50-E93DF3AF793C}">
      <dgm:prSet/>
      <dgm:spPr/>
      <dgm:t>
        <a:bodyPr/>
        <a:lstStyle/>
        <a:p>
          <a:endParaRPr lang="en-GB"/>
        </a:p>
      </dgm:t>
    </dgm:pt>
    <dgm:pt modelId="{5352F4F3-D7B2-4341-9D04-117CB15D1DEA}">
      <dgm:prSet/>
      <dgm:spPr/>
      <dgm:t>
        <a:bodyPr/>
        <a:lstStyle/>
        <a:p>
          <a:r>
            <a:rPr lang="en-GB" dirty="0" smtClean="0"/>
            <a:t>Social</a:t>
          </a:r>
          <a:endParaRPr lang="en-GB" dirty="0"/>
        </a:p>
      </dgm:t>
    </dgm:pt>
    <dgm:pt modelId="{0404CB82-4F84-4657-A1EA-0A8E2020969C}" type="parTrans" cxnId="{8694DEFD-6EF3-49D2-B737-F07568FBC55B}">
      <dgm:prSet/>
      <dgm:spPr/>
      <dgm:t>
        <a:bodyPr/>
        <a:lstStyle/>
        <a:p>
          <a:endParaRPr lang="en-GB"/>
        </a:p>
      </dgm:t>
    </dgm:pt>
    <dgm:pt modelId="{825B186E-60F7-4D76-840D-B55B0E8B20FA}" type="sibTrans" cxnId="{8694DEFD-6EF3-49D2-B737-F07568FBC55B}">
      <dgm:prSet/>
      <dgm:spPr/>
      <dgm:t>
        <a:bodyPr/>
        <a:lstStyle/>
        <a:p>
          <a:endParaRPr lang="en-GB"/>
        </a:p>
      </dgm:t>
    </dgm:pt>
    <dgm:pt modelId="{B7062266-E7DD-48BF-A6B4-7A268542126D}">
      <dgm:prSet phldrT="[Text]"/>
      <dgm:spPr/>
      <dgm:t>
        <a:bodyPr/>
        <a:lstStyle/>
        <a:p>
          <a:r>
            <a:rPr lang="en-GB" dirty="0" smtClean="0"/>
            <a:t>Contracts</a:t>
          </a:r>
          <a:endParaRPr lang="en-GB" dirty="0"/>
        </a:p>
      </dgm:t>
    </dgm:pt>
    <dgm:pt modelId="{F48401F9-A434-4F86-B4E1-9C32BCD2262B}" type="parTrans" cxnId="{1D258E34-2E6C-4C91-9DDF-2BDF1D5C115B}">
      <dgm:prSet/>
      <dgm:spPr/>
      <dgm:t>
        <a:bodyPr/>
        <a:lstStyle/>
        <a:p>
          <a:endParaRPr lang="en-GB"/>
        </a:p>
      </dgm:t>
    </dgm:pt>
    <dgm:pt modelId="{F099D658-3796-4193-8DF0-CA08129CD8C8}" type="sibTrans" cxnId="{1D258E34-2E6C-4C91-9DDF-2BDF1D5C115B}">
      <dgm:prSet/>
      <dgm:spPr/>
      <dgm:t>
        <a:bodyPr/>
        <a:lstStyle/>
        <a:p>
          <a:endParaRPr lang="en-GB"/>
        </a:p>
      </dgm:t>
    </dgm:pt>
    <dgm:pt modelId="{75A0E452-DC23-4BA2-A036-34E6B56FDDB8}">
      <dgm:prSet phldrT="[Text]"/>
      <dgm:spPr/>
      <dgm:t>
        <a:bodyPr/>
        <a:lstStyle/>
        <a:p>
          <a:r>
            <a:rPr lang="en-GB" dirty="0" smtClean="0"/>
            <a:t>Frameworks</a:t>
          </a:r>
          <a:endParaRPr lang="en-GB" dirty="0"/>
        </a:p>
      </dgm:t>
    </dgm:pt>
    <dgm:pt modelId="{B1CC4D2D-D598-44EB-9C96-2E1B53E957BD}" type="parTrans" cxnId="{A509E886-0FDC-4B7B-B9F9-85938745B64A}">
      <dgm:prSet/>
      <dgm:spPr/>
      <dgm:t>
        <a:bodyPr/>
        <a:lstStyle/>
        <a:p>
          <a:endParaRPr lang="en-GB"/>
        </a:p>
      </dgm:t>
    </dgm:pt>
    <dgm:pt modelId="{12352A6A-1C52-4EF7-878F-4BA67AAEE7C9}" type="sibTrans" cxnId="{A509E886-0FDC-4B7B-B9F9-85938745B64A}">
      <dgm:prSet/>
      <dgm:spPr/>
      <dgm:t>
        <a:bodyPr/>
        <a:lstStyle/>
        <a:p>
          <a:endParaRPr lang="en-GB"/>
        </a:p>
      </dgm:t>
    </dgm:pt>
    <dgm:pt modelId="{CFEC6A18-4FC4-4FA9-9D55-C04D7A7F009D}" type="pres">
      <dgm:prSet presAssocID="{9F7D4BA0-D246-4DBC-B43A-CA78410345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665CCE0-566C-4760-8CF6-33E0B6A1C9F3}" type="pres">
      <dgm:prSet presAssocID="{67CDF9F7-6CF9-4BD6-9AA5-DA4F5A565618}" presName="linNode" presStyleCnt="0"/>
      <dgm:spPr/>
    </dgm:pt>
    <dgm:pt modelId="{70D36710-94A6-44FE-BAA8-55584E102153}" type="pres">
      <dgm:prSet presAssocID="{67CDF9F7-6CF9-4BD6-9AA5-DA4F5A56561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C2350-A5A5-460A-A8A8-876A12BAE445}" type="pres">
      <dgm:prSet presAssocID="{67CDF9F7-6CF9-4BD6-9AA5-DA4F5A56561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BB40F7-45F5-4746-B02B-628525FC31D7}" type="pres">
      <dgm:prSet presAssocID="{7E29B52C-3C47-459F-9397-41A9AB89CD34}" presName="spacing" presStyleCnt="0"/>
      <dgm:spPr/>
    </dgm:pt>
    <dgm:pt modelId="{66B6651D-B447-4F66-9492-B140E52B1D3E}" type="pres">
      <dgm:prSet presAssocID="{84E4222D-3349-4BEB-AF82-D2CD9A1088E2}" presName="linNode" presStyleCnt="0"/>
      <dgm:spPr/>
    </dgm:pt>
    <dgm:pt modelId="{EC59E86B-437D-4BA8-805C-4AC72A3616DB}" type="pres">
      <dgm:prSet presAssocID="{84E4222D-3349-4BEB-AF82-D2CD9A1088E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F8EA9-8909-43D2-9799-A215A0F869B6}" type="pres">
      <dgm:prSet presAssocID="{84E4222D-3349-4BEB-AF82-D2CD9A1088E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B3A7C-D035-4BD8-A0AA-08EA62A977EB}" type="pres">
      <dgm:prSet presAssocID="{52A99AE9-5157-464E-87C4-AEF008555FB4}" presName="spacing" presStyleCnt="0"/>
      <dgm:spPr/>
    </dgm:pt>
    <dgm:pt modelId="{3BAF0E00-E2B4-41E9-9A9A-C54F5BE96BC4}" type="pres">
      <dgm:prSet presAssocID="{B1B782DF-A75D-4F38-B48E-6611F1369D9A}" presName="linNode" presStyleCnt="0"/>
      <dgm:spPr/>
    </dgm:pt>
    <dgm:pt modelId="{812051F7-ECE0-4EA6-9ACD-D3567633ABC1}" type="pres">
      <dgm:prSet presAssocID="{B1B782DF-A75D-4F38-B48E-6611F1369D9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42230-0767-4BA4-9BED-9671889C04E8}" type="pres">
      <dgm:prSet presAssocID="{B1B782DF-A75D-4F38-B48E-6611F1369D9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721CB2-EB24-4327-AF0C-B4F3433E4314}" srcId="{67CDF9F7-6CF9-4BD6-9AA5-DA4F5A565618}" destId="{369A045F-1B70-4FA4-B43C-E6D119F3446D}" srcOrd="0" destOrd="0" parTransId="{B32D67E9-2B89-4562-A89B-F29C3C72C39B}" sibTransId="{F7259EE9-A116-4298-BB95-BD8B4CFD7C7E}"/>
    <dgm:cxn modelId="{C344D183-E003-4330-B6DA-F5676DE27F91}" type="presOf" srcId="{B7062266-E7DD-48BF-A6B4-7A268542126D}" destId="{AB9C2350-A5A5-460A-A8A8-876A12BAE445}" srcOrd="0" destOrd="1" presId="urn:microsoft.com/office/officeart/2005/8/layout/vList6"/>
    <dgm:cxn modelId="{673BE90A-68CA-45EC-A529-E1979305944F}" srcId="{9F7D4BA0-D246-4DBC-B43A-CA784103453F}" destId="{84E4222D-3349-4BEB-AF82-D2CD9A1088E2}" srcOrd="1" destOrd="0" parTransId="{262523B2-69C2-4516-B49C-294A3A22148F}" sibTransId="{52A99AE9-5157-464E-87C4-AEF008555FB4}"/>
    <dgm:cxn modelId="{B3945825-166C-4CE1-962C-9DA4B4211EF8}" srcId="{B1B782DF-A75D-4F38-B48E-6611F1369D9A}" destId="{114F8234-6206-4F3B-9ADE-19F22FD4DE86}" srcOrd="1" destOrd="0" parTransId="{CBD34DF8-622C-425A-B1DC-DA31BE1CE0E0}" sibTransId="{6479016B-E277-4FC7-AB05-6925A880A086}"/>
    <dgm:cxn modelId="{419D853C-F13A-4887-9928-1059ACCE452A}" type="presOf" srcId="{5352F4F3-D7B2-4341-9D04-117CB15D1DEA}" destId="{A1142230-0767-4BA4-9BED-9671889C04E8}" srcOrd="0" destOrd="3" presId="urn:microsoft.com/office/officeart/2005/8/layout/vList6"/>
    <dgm:cxn modelId="{A509E886-0FDC-4B7B-B9F9-85938745B64A}" srcId="{67CDF9F7-6CF9-4BD6-9AA5-DA4F5A565618}" destId="{75A0E452-DC23-4BA2-A036-34E6B56FDDB8}" srcOrd="2" destOrd="0" parTransId="{B1CC4D2D-D598-44EB-9C96-2E1B53E957BD}" sibTransId="{12352A6A-1C52-4EF7-878F-4BA67AAEE7C9}"/>
    <dgm:cxn modelId="{BA73348E-EAA9-4F2A-AE3A-756A4D1C8ECF}" srcId="{9F7D4BA0-D246-4DBC-B43A-CA784103453F}" destId="{67CDF9F7-6CF9-4BD6-9AA5-DA4F5A565618}" srcOrd="0" destOrd="0" parTransId="{29B412F5-499F-46E0-A248-1A7182484490}" sibTransId="{7E29B52C-3C47-459F-9397-41A9AB89CD34}"/>
    <dgm:cxn modelId="{06FB39EE-9678-4863-AB3F-6996409237D3}" type="presOf" srcId="{114F8234-6206-4F3B-9ADE-19F22FD4DE86}" destId="{A1142230-0767-4BA4-9BED-9671889C04E8}" srcOrd="0" destOrd="1" presId="urn:microsoft.com/office/officeart/2005/8/layout/vList6"/>
    <dgm:cxn modelId="{E8ADA515-0444-44FE-BAAF-EDF22E5BBAB9}" srcId="{84E4222D-3349-4BEB-AF82-D2CD9A1088E2}" destId="{7ED86E3A-FFB7-4180-B21F-D7841049DAD9}" srcOrd="1" destOrd="0" parTransId="{CBD1FBB0-CF33-42CA-8CE0-BA10C6A46F63}" sibTransId="{10788EFC-B34F-4848-931E-92D15BFFCFD7}"/>
    <dgm:cxn modelId="{9B40669C-9EDC-4A0F-9D74-77F847E7C9A8}" type="presOf" srcId="{75A0E452-DC23-4BA2-A036-34E6B56FDDB8}" destId="{AB9C2350-A5A5-460A-A8A8-876A12BAE445}" srcOrd="0" destOrd="2" presId="urn:microsoft.com/office/officeart/2005/8/layout/vList6"/>
    <dgm:cxn modelId="{2F242B96-6966-4732-851F-2974D461F62D}" type="presOf" srcId="{958D3D41-7567-4E71-9B97-1D9C65506216}" destId="{A1142230-0767-4BA4-9BED-9671889C04E8}" srcOrd="0" destOrd="2" presId="urn:microsoft.com/office/officeart/2005/8/layout/vList6"/>
    <dgm:cxn modelId="{3AA35160-A278-415B-841B-8CE3DC5F77C8}" srcId="{84E4222D-3349-4BEB-AF82-D2CD9A1088E2}" destId="{BD1AC40E-0167-48F9-8CB7-D396B47C5E96}" srcOrd="0" destOrd="0" parTransId="{2EC8FE78-7B74-4EAD-BBF4-EF58713444F4}" sibTransId="{D174E383-0B59-4D85-B737-F991CB3FE8E8}"/>
    <dgm:cxn modelId="{738D9226-04C1-4A17-9B26-4B66044B69FA}" srcId="{B1B782DF-A75D-4F38-B48E-6611F1369D9A}" destId="{D3046B1D-92A2-4968-AD4F-8FBD1B3D2DA5}" srcOrd="0" destOrd="0" parTransId="{574BA8F1-3739-467D-9539-711BAB3FA07C}" sibTransId="{38D9AFE9-EE59-4283-8F5F-0F367AF19E6F}"/>
    <dgm:cxn modelId="{D7AD19DE-DA96-4CEF-8B83-7AB85669FBEC}" type="presOf" srcId="{67CDF9F7-6CF9-4BD6-9AA5-DA4F5A565618}" destId="{70D36710-94A6-44FE-BAA8-55584E102153}" srcOrd="0" destOrd="0" presId="urn:microsoft.com/office/officeart/2005/8/layout/vList6"/>
    <dgm:cxn modelId="{07856196-39F9-4DFD-82D2-BE6BF78D95ED}" type="presOf" srcId="{84E4222D-3349-4BEB-AF82-D2CD9A1088E2}" destId="{EC59E86B-437D-4BA8-805C-4AC72A3616DB}" srcOrd="0" destOrd="0" presId="urn:microsoft.com/office/officeart/2005/8/layout/vList6"/>
    <dgm:cxn modelId="{1D258E34-2E6C-4C91-9DDF-2BDF1D5C115B}" srcId="{67CDF9F7-6CF9-4BD6-9AA5-DA4F5A565618}" destId="{B7062266-E7DD-48BF-A6B4-7A268542126D}" srcOrd="1" destOrd="0" parTransId="{F48401F9-A434-4F86-B4E1-9C32BCD2262B}" sibTransId="{F099D658-3796-4193-8DF0-CA08129CD8C8}"/>
    <dgm:cxn modelId="{B54956EF-25A0-4866-AE8F-57457189DAC3}" srcId="{84E4222D-3349-4BEB-AF82-D2CD9A1088E2}" destId="{D53E05FE-5B49-466F-9042-3DB862C336B9}" srcOrd="2" destOrd="0" parTransId="{D26736E7-CFEF-4F5C-859A-953DE2DADC65}" sibTransId="{313648BC-3583-40BD-B8A3-9848530F6198}"/>
    <dgm:cxn modelId="{297CD2F0-D2DE-4160-8306-122D82940272}" type="presOf" srcId="{9F7D4BA0-D246-4DBC-B43A-CA784103453F}" destId="{CFEC6A18-4FC4-4FA9-9D55-C04D7A7F009D}" srcOrd="0" destOrd="0" presId="urn:microsoft.com/office/officeart/2005/8/layout/vList6"/>
    <dgm:cxn modelId="{66F1F03A-CB9C-4FE2-85B8-BD7884A529C1}" type="presOf" srcId="{D53E05FE-5B49-466F-9042-3DB862C336B9}" destId="{81AF8EA9-8909-43D2-9799-A215A0F869B6}" srcOrd="0" destOrd="2" presId="urn:microsoft.com/office/officeart/2005/8/layout/vList6"/>
    <dgm:cxn modelId="{8694DEFD-6EF3-49D2-B737-F07568FBC55B}" srcId="{B1B782DF-A75D-4F38-B48E-6611F1369D9A}" destId="{5352F4F3-D7B2-4341-9D04-117CB15D1DEA}" srcOrd="3" destOrd="0" parTransId="{0404CB82-4F84-4657-A1EA-0A8E2020969C}" sibTransId="{825B186E-60F7-4D76-840D-B55B0E8B20FA}"/>
    <dgm:cxn modelId="{4D490A7D-A567-487D-9C50-E93DF3AF793C}" srcId="{B1B782DF-A75D-4F38-B48E-6611F1369D9A}" destId="{958D3D41-7567-4E71-9B97-1D9C65506216}" srcOrd="2" destOrd="0" parTransId="{DC92F7D9-B7CE-4E46-80CD-06BD0F13853A}" sibTransId="{9B33E009-45C8-42BC-BBA9-FDD16A2A7BA0}"/>
    <dgm:cxn modelId="{8D9063D6-7A58-4D86-9C05-58CF82194DFA}" srcId="{9F7D4BA0-D246-4DBC-B43A-CA784103453F}" destId="{B1B782DF-A75D-4F38-B48E-6611F1369D9A}" srcOrd="2" destOrd="0" parTransId="{C0269290-DBDA-4555-95DA-7AA3AB987258}" sibTransId="{9660E838-8057-4942-8E28-B03C550A95EA}"/>
    <dgm:cxn modelId="{C5CC6969-3D59-4161-B692-3835ABAB0252}" type="presOf" srcId="{D3046B1D-92A2-4968-AD4F-8FBD1B3D2DA5}" destId="{A1142230-0767-4BA4-9BED-9671889C04E8}" srcOrd="0" destOrd="0" presId="urn:microsoft.com/office/officeart/2005/8/layout/vList6"/>
    <dgm:cxn modelId="{D06BA27E-00B1-4044-828F-4DF2C58128B5}" type="presOf" srcId="{369A045F-1B70-4FA4-B43C-E6D119F3446D}" destId="{AB9C2350-A5A5-460A-A8A8-876A12BAE445}" srcOrd="0" destOrd="0" presId="urn:microsoft.com/office/officeart/2005/8/layout/vList6"/>
    <dgm:cxn modelId="{1FB8C710-08A7-4BC1-B24A-FDF89B51B583}" type="presOf" srcId="{B1B782DF-A75D-4F38-B48E-6611F1369D9A}" destId="{812051F7-ECE0-4EA6-9ACD-D3567633ABC1}" srcOrd="0" destOrd="0" presId="urn:microsoft.com/office/officeart/2005/8/layout/vList6"/>
    <dgm:cxn modelId="{5F3A1E2C-D1BD-4F80-8F52-E0C129238BC7}" type="presOf" srcId="{7ED86E3A-FFB7-4180-B21F-D7841049DAD9}" destId="{81AF8EA9-8909-43D2-9799-A215A0F869B6}" srcOrd="0" destOrd="1" presId="urn:microsoft.com/office/officeart/2005/8/layout/vList6"/>
    <dgm:cxn modelId="{4D75DD44-83D4-49C6-88F6-8F0B0D6586F4}" type="presOf" srcId="{BD1AC40E-0167-48F9-8CB7-D396B47C5E96}" destId="{81AF8EA9-8909-43D2-9799-A215A0F869B6}" srcOrd="0" destOrd="0" presId="urn:microsoft.com/office/officeart/2005/8/layout/vList6"/>
    <dgm:cxn modelId="{1A8590B8-1FFA-41FE-A33F-75644000AB1B}" type="presParOf" srcId="{CFEC6A18-4FC4-4FA9-9D55-C04D7A7F009D}" destId="{6665CCE0-566C-4760-8CF6-33E0B6A1C9F3}" srcOrd="0" destOrd="0" presId="urn:microsoft.com/office/officeart/2005/8/layout/vList6"/>
    <dgm:cxn modelId="{0006C4FD-92C7-460E-912D-C00EB355B97D}" type="presParOf" srcId="{6665CCE0-566C-4760-8CF6-33E0B6A1C9F3}" destId="{70D36710-94A6-44FE-BAA8-55584E102153}" srcOrd="0" destOrd="0" presId="urn:microsoft.com/office/officeart/2005/8/layout/vList6"/>
    <dgm:cxn modelId="{D0F6350C-556F-4034-8AD7-90B16839FF0B}" type="presParOf" srcId="{6665CCE0-566C-4760-8CF6-33E0B6A1C9F3}" destId="{AB9C2350-A5A5-460A-A8A8-876A12BAE445}" srcOrd="1" destOrd="0" presId="urn:microsoft.com/office/officeart/2005/8/layout/vList6"/>
    <dgm:cxn modelId="{DEF0A4A4-C95B-43CF-9BE5-087638F5CD24}" type="presParOf" srcId="{CFEC6A18-4FC4-4FA9-9D55-C04D7A7F009D}" destId="{2CBB40F7-45F5-4746-B02B-628525FC31D7}" srcOrd="1" destOrd="0" presId="urn:microsoft.com/office/officeart/2005/8/layout/vList6"/>
    <dgm:cxn modelId="{F9AD03A5-5FB4-4B95-8021-7259A5B6A99B}" type="presParOf" srcId="{CFEC6A18-4FC4-4FA9-9D55-C04D7A7F009D}" destId="{66B6651D-B447-4F66-9492-B140E52B1D3E}" srcOrd="2" destOrd="0" presId="urn:microsoft.com/office/officeart/2005/8/layout/vList6"/>
    <dgm:cxn modelId="{ACC06B32-4FEC-495E-9F5C-8FC0FE371924}" type="presParOf" srcId="{66B6651D-B447-4F66-9492-B140E52B1D3E}" destId="{EC59E86B-437D-4BA8-805C-4AC72A3616DB}" srcOrd="0" destOrd="0" presId="urn:microsoft.com/office/officeart/2005/8/layout/vList6"/>
    <dgm:cxn modelId="{8A96D4CE-1129-4527-AA3F-0F8045E00275}" type="presParOf" srcId="{66B6651D-B447-4F66-9492-B140E52B1D3E}" destId="{81AF8EA9-8909-43D2-9799-A215A0F869B6}" srcOrd="1" destOrd="0" presId="urn:microsoft.com/office/officeart/2005/8/layout/vList6"/>
    <dgm:cxn modelId="{1CE81AC9-BB83-4A13-86E9-240E356F7B8B}" type="presParOf" srcId="{CFEC6A18-4FC4-4FA9-9D55-C04D7A7F009D}" destId="{DF4B3A7C-D035-4BD8-A0AA-08EA62A977EB}" srcOrd="3" destOrd="0" presId="urn:microsoft.com/office/officeart/2005/8/layout/vList6"/>
    <dgm:cxn modelId="{E2B7FB84-3BB3-4232-B5D6-0E92EC1545AB}" type="presParOf" srcId="{CFEC6A18-4FC4-4FA9-9D55-C04D7A7F009D}" destId="{3BAF0E00-E2B4-41E9-9A9A-C54F5BE96BC4}" srcOrd="4" destOrd="0" presId="urn:microsoft.com/office/officeart/2005/8/layout/vList6"/>
    <dgm:cxn modelId="{BB17BE23-0914-4EA6-9C79-E28E8CF7F51D}" type="presParOf" srcId="{3BAF0E00-E2B4-41E9-9A9A-C54F5BE96BC4}" destId="{812051F7-ECE0-4EA6-9ACD-D3567633ABC1}" srcOrd="0" destOrd="0" presId="urn:microsoft.com/office/officeart/2005/8/layout/vList6"/>
    <dgm:cxn modelId="{1C4FAEED-A644-4860-9780-6D0E4EA5DC24}" type="presParOf" srcId="{3BAF0E00-E2B4-41E9-9A9A-C54F5BE96BC4}" destId="{A1142230-0767-4BA4-9BED-9671889C04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00718-3A58-4CF2-A33D-A18FFB99CF63}" type="doc">
      <dgm:prSet loTypeId="urn:microsoft.com/office/officeart/2005/8/layout/pyramid4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AFB8C6D6-552E-408F-9FBF-74322D4628FC}">
      <dgm:prSet phldrT="[Text]" custT="1"/>
      <dgm:spPr>
        <a:solidFill>
          <a:srgbClr val="A50021"/>
        </a:solidFill>
      </dgm:spPr>
      <dgm:t>
        <a:bodyPr/>
        <a:lstStyle/>
        <a:p>
          <a:r>
            <a:rPr lang="en-GB" sz="1000" dirty="0" smtClean="0"/>
            <a:t>Framework</a:t>
          </a:r>
          <a:endParaRPr lang="en-GB" sz="1000" dirty="0"/>
        </a:p>
      </dgm:t>
    </dgm:pt>
    <dgm:pt modelId="{A6CD93DD-1E6A-4EC4-9674-AB9118D97433}" type="parTrans" cxnId="{CB588B6A-2D23-438E-BF09-5CA7236E80D1}">
      <dgm:prSet/>
      <dgm:spPr/>
      <dgm:t>
        <a:bodyPr/>
        <a:lstStyle/>
        <a:p>
          <a:endParaRPr lang="en-GB" sz="1000"/>
        </a:p>
      </dgm:t>
    </dgm:pt>
    <dgm:pt modelId="{16C4DBA4-E70D-4800-9737-6F5CB279EAD8}" type="sibTrans" cxnId="{CB588B6A-2D23-438E-BF09-5CA7236E80D1}">
      <dgm:prSet/>
      <dgm:spPr/>
      <dgm:t>
        <a:bodyPr/>
        <a:lstStyle/>
        <a:p>
          <a:endParaRPr lang="en-GB" sz="1000"/>
        </a:p>
      </dgm:t>
    </dgm:pt>
    <dgm:pt modelId="{1FDBB54B-3351-4BF3-96BB-0EB7D8EEA74A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000" dirty="0" smtClean="0"/>
            <a:t>Comfort</a:t>
          </a:r>
          <a:endParaRPr lang="en-GB" sz="1000" dirty="0"/>
        </a:p>
      </dgm:t>
    </dgm:pt>
    <dgm:pt modelId="{C85721CD-CE73-46C4-89A6-C63CB7A01BD3}" type="parTrans" cxnId="{4C96D556-7E81-40EE-9F12-7EC0F928A455}">
      <dgm:prSet/>
      <dgm:spPr/>
      <dgm:t>
        <a:bodyPr/>
        <a:lstStyle/>
        <a:p>
          <a:endParaRPr lang="en-GB" sz="1000"/>
        </a:p>
      </dgm:t>
    </dgm:pt>
    <dgm:pt modelId="{99789F0D-D375-4359-A8DA-98B6845B9911}" type="sibTrans" cxnId="{4C96D556-7E81-40EE-9F12-7EC0F928A455}">
      <dgm:prSet/>
      <dgm:spPr/>
      <dgm:t>
        <a:bodyPr/>
        <a:lstStyle/>
        <a:p>
          <a:endParaRPr lang="en-GB" sz="1000"/>
        </a:p>
      </dgm:t>
    </dgm:pt>
    <dgm:pt modelId="{35B6F9AB-9F4A-418F-9D2C-497AECA5966D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000" dirty="0" smtClean="0"/>
            <a:t>Connectivity</a:t>
          </a:r>
          <a:endParaRPr lang="en-GB" sz="1000" dirty="0"/>
        </a:p>
      </dgm:t>
    </dgm:pt>
    <dgm:pt modelId="{54FF7329-2639-4E3D-80C2-E3B0DCDDAD36}" type="parTrans" cxnId="{39F58246-B279-405B-8B4D-89BBF60D6A4D}">
      <dgm:prSet/>
      <dgm:spPr/>
      <dgm:t>
        <a:bodyPr/>
        <a:lstStyle/>
        <a:p>
          <a:endParaRPr lang="en-GB" sz="1000"/>
        </a:p>
      </dgm:t>
    </dgm:pt>
    <dgm:pt modelId="{DA5DF72E-6292-4656-9584-41FC3DA891CE}" type="sibTrans" cxnId="{39F58246-B279-405B-8B4D-89BBF60D6A4D}">
      <dgm:prSet/>
      <dgm:spPr/>
      <dgm:t>
        <a:bodyPr/>
        <a:lstStyle/>
        <a:p>
          <a:endParaRPr lang="en-GB" sz="1000"/>
        </a:p>
      </dgm:t>
    </dgm:pt>
    <dgm:pt modelId="{A665A675-135F-4667-916D-9939538B4C0A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000" dirty="0" smtClean="0"/>
            <a:t>Access to resources</a:t>
          </a:r>
          <a:endParaRPr lang="en-GB" sz="1000" dirty="0"/>
        </a:p>
      </dgm:t>
    </dgm:pt>
    <dgm:pt modelId="{DD2AAF32-ABE6-45ED-A7CD-0CC8C6F23240}" type="parTrans" cxnId="{F339AE14-82D1-4B60-A8DF-821B8AFFB945}">
      <dgm:prSet/>
      <dgm:spPr/>
      <dgm:t>
        <a:bodyPr/>
        <a:lstStyle/>
        <a:p>
          <a:endParaRPr lang="en-GB" sz="1000"/>
        </a:p>
      </dgm:t>
    </dgm:pt>
    <dgm:pt modelId="{89009A93-8E49-4823-B297-4C8BFD22F12B}" type="sibTrans" cxnId="{F339AE14-82D1-4B60-A8DF-821B8AFFB945}">
      <dgm:prSet/>
      <dgm:spPr/>
      <dgm:t>
        <a:bodyPr/>
        <a:lstStyle/>
        <a:p>
          <a:endParaRPr lang="en-GB" sz="1000"/>
        </a:p>
      </dgm:t>
    </dgm:pt>
    <dgm:pt modelId="{6AB77AA2-638F-4912-B4F6-E5E83C4EEBF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dirty="0" smtClean="0"/>
            <a:t>Concierge services</a:t>
          </a:r>
          <a:endParaRPr lang="en-GB" sz="1000" dirty="0"/>
        </a:p>
      </dgm:t>
    </dgm:pt>
    <dgm:pt modelId="{D11EB1DE-2196-43EE-AEA6-E8068D12E8ED}" type="parTrans" cxnId="{5E1D1C51-B494-4375-AB34-4D91471C9AA4}">
      <dgm:prSet/>
      <dgm:spPr/>
      <dgm:t>
        <a:bodyPr/>
        <a:lstStyle/>
        <a:p>
          <a:endParaRPr lang="en-GB" sz="1000"/>
        </a:p>
      </dgm:t>
    </dgm:pt>
    <dgm:pt modelId="{BD14A182-AC3C-462E-8B4D-5FE00FC1FEA1}" type="sibTrans" cxnId="{5E1D1C51-B494-4375-AB34-4D91471C9AA4}">
      <dgm:prSet/>
      <dgm:spPr/>
      <dgm:t>
        <a:bodyPr/>
        <a:lstStyle/>
        <a:p>
          <a:endParaRPr lang="en-GB" sz="1000"/>
        </a:p>
      </dgm:t>
    </dgm:pt>
    <dgm:pt modelId="{9B9F6D93-B4EE-4E60-A0F6-0180FBCAFE8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dirty="0" smtClean="0"/>
            <a:t>Secretarial support</a:t>
          </a:r>
          <a:endParaRPr lang="en-GB" sz="1000" dirty="0"/>
        </a:p>
      </dgm:t>
    </dgm:pt>
    <dgm:pt modelId="{B0E70CFF-E4E6-42CD-9392-452747160842}" type="parTrans" cxnId="{B450D919-48B8-4681-A90F-6CDF8C09D3C0}">
      <dgm:prSet/>
      <dgm:spPr/>
      <dgm:t>
        <a:bodyPr/>
        <a:lstStyle/>
        <a:p>
          <a:endParaRPr lang="en-GB" sz="1000"/>
        </a:p>
      </dgm:t>
    </dgm:pt>
    <dgm:pt modelId="{6AD9C190-473C-4296-89E4-23B12BD7DA4B}" type="sibTrans" cxnId="{B450D919-48B8-4681-A90F-6CDF8C09D3C0}">
      <dgm:prSet/>
      <dgm:spPr/>
      <dgm:t>
        <a:bodyPr/>
        <a:lstStyle/>
        <a:p>
          <a:endParaRPr lang="en-GB" sz="1000"/>
        </a:p>
      </dgm:t>
    </dgm:pt>
    <dgm:pt modelId="{F2FF5F31-5EE8-49CA-B15E-FA2ABE1F06C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dirty="0" smtClean="0"/>
            <a:t>Operational support</a:t>
          </a:r>
          <a:endParaRPr lang="en-GB" sz="1000" dirty="0"/>
        </a:p>
      </dgm:t>
    </dgm:pt>
    <dgm:pt modelId="{0899B774-635F-4646-98D4-B11B95536673}" type="parTrans" cxnId="{FA85675C-1C74-4E45-BF34-E4B3E40210F2}">
      <dgm:prSet/>
      <dgm:spPr/>
      <dgm:t>
        <a:bodyPr/>
        <a:lstStyle/>
        <a:p>
          <a:endParaRPr lang="en-GB" sz="1000"/>
        </a:p>
      </dgm:t>
    </dgm:pt>
    <dgm:pt modelId="{CC6ABA3C-A632-4B82-AABA-D049311442A5}" type="sibTrans" cxnId="{FA85675C-1C74-4E45-BF34-E4B3E40210F2}">
      <dgm:prSet/>
      <dgm:spPr/>
      <dgm:t>
        <a:bodyPr/>
        <a:lstStyle/>
        <a:p>
          <a:endParaRPr lang="en-GB" sz="1000"/>
        </a:p>
      </dgm:t>
    </dgm:pt>
    <dgm:pt modelId="{D15A0C75-0AD5-4C27-831B-D276E3FAA06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dirty="0" smtClean="0"/>
            <a:t>Management support</a:t>
          </a:r>
          <a:endParaRPr lang="en-GB" sz="1000" dirty="0"/>
        </a:p>
      </dgm:t>
    </dgm:pt>
    <dgm:pt modelId="{142F1A72-A65E-4E05-8150-DD789632B334}" type="parTrans" cxnId="{C840E2BF-1211-48C1-B0F1-51F0F9B9DD72}">
      <dgm:prSet/>
      <dgm:spPr/>
      <dgm:t>
        <a:bodyPr/>
        <a:lstStyle/>
        <a:p>
          <a:endParaRPr lang="en-GB" sz="1000"/>
        </a:p>
      </dgm:t>
    </dgm:pt>
    <dgm:pt modelId="{30E2E986-BD4A-41FA-822F-FE4E6F91BF7E}" type="sibTrans" cxnId="{C840E2BF-1211-48C1-B0F1-51F0F9B9DD72}">
      <dgm:prSet/>
      <dgm:spPr/>
      <dgm:t>
        <a:bodyPr/>
        <a:lstStyle/>
        <a:p>
          <a:endParaRPr lang="en-GB" sz="1000"/>
        </a:p>
      </dgm:t>
    </dgm:pt>
    <dgm:pt modelId="{45ECB8E0-0FFD-4583-9F00-1BAB1C6B9DE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dirty="0" smtClean="0"/>
            <a:t>Physical support</a:t>
          </a:r>
          <a:endParaRPr lang="en-GB" sz="1000" dirty="0"/>
        </a:p>
      </dgm:t>
    </dgm:pt>
    <dgm:pt modelId="{F10C7336-455A-4130-AB25-EAE1E02C0EFF}" type="parTrans" cxnId="{E8C5662F-E88E-4B68-B0D7-A11E8A48CB14}">
      <dgm:prSet/>
      <dgm:spPr/>
      <dgm:t>
        <a:bodyPr/>
        <a:lstStyle/>
        <a:p>
          <a:endParaRPr lang="en-GB" sz="1000"/>
        </a:p>
      </dgm:t>
    </dgm:pt>
    <dgm:pt modelId="{D03650F6-8417-44D6-84EF-33C9A54F2684}" type="sibTrans" cxnId="{E8C5662F-E88E-4B68-B0D7-A11E8A48CB14}">
      <dgm:prSet/>
      <dgm:spPr/>
      <dgm:t>
        <a:bodyPr/>
        <a:lstStyle/>
        <a:p>
          <a:endParaRPr lang="en-GB" sz="1000"/>
        </a:p>
      </dgm:t>
    </dgm:pt>
    <dgm:pt modelId="{26AE851B-AF48-4DC6-BBFE-C6D271437450}" type="pres">
      <dgm:prSet presAssocID="{C0F00718-3A58-4CF2-A33D-A18FFB99CF6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AC7937-EEDA-4643-9021-42D705809517}" type="pres">
      <dgm:prSet presAssocID="{C0F00718-3A58-4CF2-A33D-A18FFB99CF63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FF3F1E-45CE-4F43-9AC6-62CD8BB8D9FF}" type="pres">
      <dgm:prSet presAssocID="{C0F00718-3A58-4CF2-A33D-A18FFB99CF63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84BC09-5534-4BBC-B147-C8B043334995}" type="pres">
      <dgm:prSet presAssocID="{C0F00718-3A58-4CF2-A33D-A18FFB99CF63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68A8A5-898D-4D05-A83B-7865953691C9}" type="pres">
      <dgm:prSet presAssocID="{C0F00718-3A58-4CF2-A33D-A18FFB99CF63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151FDC-4A9F-470C-848F-C18082F2F54B}" type="pres">
      <dgm:prSet presAssocID="{C0F00718-3A58-4CF2-A33D-A18FFB99CF63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ED70F3-5115-4FF7-BD68-BA00B182E7F9}" type="pres">
      <dgm:prSet presAssocID="{C0F00718-3A58-4CF2-A33D-A18FFB99CF63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AD6651-B550-40AE-8FA9-2377803B2A57}" type="pres">
      <dgm:prSet presAssocID="{C0F00718-3A58-4CF2-A33D-A18FFB99CF63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3011A8-D8B8-444E-925F-AEAF2ECA85E9}" type="pres">
      <dgm:prSet presAssocID="{C0F00718-3A58-4CF2-A33D-A18FFB99CF63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0B8047-EE54-416A-9E32-8A481D077DFE}" type="pres">
      <dgm:prSet presAssocID="{C0F00718-3A58-4CF2-A33D-A18FFB99CF63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0D3E19-CD75-431E-A47D-02E8833B6359}" type="presOf" srcId="{A665A675-135F-4667-916D-9939538B4C0A}" destId="{5068A8A5-898D-4D05-A83B-7865953691C9}" srcOrd="0" destOrd="0" presId="urn:microsoft.com/office/officeart/2005/8/layout/pyramid4"/>
    <dgm:cxn modelId="{E8C5662F-E88E-4B68-B0D7-A11E8A48CB14}" srcId="{C0F00718-3A58-4CF2-A33D-A18FFB99CF63}" destId="{45ECB8E0-0FFD-4583-9F00-1BAB1C6B9DE5}" srcOrd="8" destOrd="0" parTransId="{F10C7336-455A-4130-AB25-EAE1E02C0EFF}" sibTransId="{D03650F6-8417-44D6-84EF-33C9A54F2684}"/>
    <dgm:cxn modelId="{CC2F972B-E8CD-44D6-A2DC-6E074EB60CC8}" type="presOf" srcId="{1FDBB54B-3351-4BF3-96BB-0EB7D8EEA74A}" destId="{CCFF3F1E-45CE-4F43-9AC6-62CD8BB8D9FF}" srcOrd="0" destOrd="0" presId="urn:microsoft.com/office/officeart/2005/8/layout/pyramid4"/>
    <dgm:cxn modelId="{BC055976-A163-4217-959B-49408678EA8D}" type="presOf" srcId="{AFB8C6D6-552E-408F-9FBF-74322D4628FC}" destId="{3AAC7937-EEDA-4643-9021-42D705809517}" srcOrd="0" destOrd="0" presId="urn:microsoft.com/office/officeart/2005/8/layout/pyramid4"/>
    <dgm:cxn modelId="{39F58246-B279-405B-8B4D-89BBF60D6A4D}" srcId="{C0F00718-3A58-4CF2-A33D-A18FFB99CF63}" destId="{35B6F9AB-9F4A-418F-9D2C-497AECA5966D}" srcOrd="2" destOrd="0" parTransId="{54FF7329-2639-4E3D-80C2-E3B0DCDDAD36}" sibTransId="{DA5DF72E-6292-4656-9584-41FC3DA891CE}"/>
    <dgm:cxn modelId="{5E1D1C51-B494-4375-AB34-4D91471C9AA4}" srcId="{C0F00718-3A58-4CF2-A33D-A18FFB99CF63}" destId="{6AB77AA2-638F-4912-B4F6-E5E83C4EEBF6}" srcOrd="4" destOrd="0" parTransId="{D11EB1DE-2196-43EE-AEA6-E8068D12E8ED}" sibTransId="{BD14A182-AC3C-462E-8B4D-5FE00FC1FEA1}"/>
    <dgm:cxn modelId="{4679ABFB-49AD-47A2-B0A4-533D5AE73361}" type="presOf" srcId="{F2FF5F31-5EE8-49CA-B15E-FA2ABE1F06C9}" destId="{11AD6651-B550-40AE-8FA9-2377803B2A57}" srcOrd="0" destOrd="0" presId="urn:microsoft.com/office/officeart/2005/8/layout/pyramid4"/>
    <dgm:cxn modelId="{D1B9DE62-BA03-4690-A869-6226CD52DB66}" type="presOf" srcId="{35B6F9AB-9F4A-418F-9D2C-497AECA5966D}" destId="{8684BC09-5534-4BBC-B147-C8B043334995}" srcOrd="0" destOrd="0" presId="urn:microsoft.com/office/officeart/2005/8/layout/pyramid4"/>
    <dgm:cxn modelId="{FA85675C-1C74-4E45-BF34-E4B3E40210F2}" srcId="{C0F00718-3A58-4CF2-A33D-A18FFB99CF63}" destId="{F2FF5F31-5EE8-49CA-B15E-FA2ABE1F06C9}" srcOrd="6" destOrd="0" parTransId="{0899B774-635F-4646-98D4-B11B95536673}" sibTransId="{CC6ABA3C-A632-4B82-AABA-D049311442A5}"/>
    <dgm:cxn modelId="{CB588B6A-2D23-438E-BF09-5CA7236E80D1}" srcId="{C0F00718-3A58-4CF2-A33D-A18FFB99CF63}" destId="{AFB8C6D6-552E-408F-9FBF-74322D4628FC}" srcOrd="0" destOrd="0" parTransId="{A6CD93DD-1E6A-4EC4-9674-AB9118D97433}" sibTransId="{16C4DBA4-E70D-4800-9737-6F5CB279EAD8}"/>
    <dgm:cxn modelId="{25492DA5-62CA-4597-B4FC-4E61D1D6CCE8}" type="presOf" srcId="{D15A0C75-0AD5-4C27-831B-D276E3FAA06A}" destId="{103011A8-D8B8-444E-925F-AEAF2ECA85E9}" srcOrd="0" destOrd="0" presId="urn:microsoft.com/office/officeart/2005/8/layout/pyramid4"/>
    <dgm:cxn modelId="{4C96D556-7E81-40EE-9F12-7EC0F928A455}" srcId="{C0F00718-3A58-4CF2-A33D-A18FFB99CF63}" destId="{1FDBB54B-3351-4BF3-96BB-0EB7D8EEA74A}" srcOrd="1" destOrd="0" parTransId="{C85721CD-CE73-46C4-89A6-C63CB7A01BD3}" sibTransId="{99789F0D-D375-4359-A8DA-98B6845B9911}"/>
    <dgm:cxn modelId="{799B7830-D872-458A-BDBA-953453404F0C}" type="presOf" srcId="{6AB77AA2-638F-4912-B4F6-E5E83C4EEBF6}" destId="{79151FDC-4A9F-470C-848F-C18082F2F54B}" srcOrd="0" destOrd="0" presId="urn:microsoft.com/office/officeart/2005/8/layout/pyramid4"/>
    <dgm:cxn modelId="{F7E4C909-66DF-4749-B26C-55021DF0B929}" type="presOf" srcId="{45ECB8E0-0FFD-4583-9F00-1BAB1C6B9DE5}" destId="{B90B8047-EE54-416A-9E32-8A481D077DFE}" srcOrd="0" destOrd="0" presId="urn:microsoft.com/office/officeart/2005/8/layout/pyramid4"/>
    <dgm:cxn modelId="{4BC5F4B8-7988-4CEE-86E3-1EBFE8D63EB9}" type="presOf" srcId="{C0F00718-3A58-4CF2-A33D-A18FFB99CF63}" destId="{26AE851B-AF48-4DC6-BBFE-C6D271437450}" srcOrd="0" destOrd="0" presId="urn:microsoft.com/office/officeart/2005/8/layout/pyramid4"/>
    <dgm:cxn modelId="{F339AE14-82D1-4B60-A8DF-821B8AFFB945}" srcId="{C0F00718-3A58-4CF2-A33D-A18FFB99CF63}" destId="{A665A675-135F-4667-916D-9939538B4C0A}" srcOrd="3" destOrd="0" parTransId="{DD2AAF32-ABE6-45ED-A7CD-0CC8C6F23240}" sibTransId="{89009A93-8E49-4823-B297-4C8BFD22F12B}"/>
    <dgm:cxn modelId="{B450D919-48B8-4681-A90F-6CDF8C09D3C0}" srcId="{C0F00718-3A58-4CF2-A33D-A18FFB99CF63}" destId="{9B9F6D93-B4EE-4E60-A0F6-0180FBCAFE84}" srcOrd="5" destOrd="0" parTransId="{B0E70CFF-E4E6-42CD-9392-452747160842}" sibTransId="{6AD9C190-473C-4296-89E4-23B12BD7DA4B}"/>
    <dgm:cxn modelId="{86F8895F-5D07-4C27-9CE2-6B17FDE49E19}" type="presOf" srcId="{9B9F6D93-B4EE-4E60-A0F6-0180FBCAFE84}" destId="{01ED70F3-5115-4FF7-BD68-BA00B182E7F9}" srcOrd="0" destOrd="0" presId="urn:microsoft.com/office/officeart/2005/8/layout/pyramid4"/>
    <dgm:cxn modelId="{C840E2BF-1211-48C1-B0F1-51F0F9B9DD72}" srcId="{C0F00718-3A58-4CF2-A33D-A18FFB99CF63}" destId="{D15A0C75-0AD5-4C27-831B-D276E3FAA06A}" srcOrd="7" destOrd="0" parTransId="{142F1A72-A65E-4E05-8150-DD789632B334}" sibTransId="{30E2E986-BD4A-41FA-822F-FE4E6F91BF7E}"/>
    <dgm:cxn modelId="{E43413FC-9778-4C51-9D61-4582E5D31477}" type="presParOf" srcId="{26AE851B-AF48-4DC6-BBFE-C6D271437450}" destId="{3AAC7937-EEDA-4643-9021-42D705809517}" srcOrd="0" destOrd="0" presId="urn:microsoft.com/office/officeart/2005/8/layout/pyramid4"/>
    <dgm:cxn modelId="{8F6F7838-E36F-45B1-8D79-75B3EA21077B}" type="presParOf" srcId="{26AE851B-AF48-4DC6-BBFE-C6D271437450}" destId="{CCFF3F1E-45CE-4F43-9AC6-62CD8BB8D9FF}" srcOrd="1" destOrd="0" presId="urn:microsoft.com/office/officeart/2005/8/layout/pyramid4"/>
    <dgm:cxn modelId="{5CCD2629-E3C9-4BE4-BF80-CD9426A25041}" type="presParOf" srcId="{26AE851B-AF48-4DC6-BBFE-C6D271437450}" destId="{8684BC09-5534-4BBC-B147-C8B043334995}" srcOrd="2" destOrd="0" presId="urn:microsoft.com/office/officeart/2005/8/layout/pyramid4"/>
    <dgm:cxn modelId="{90D11AA1-768E-4DC8-8F90-D19E0C7852DB}" type="presParOf" srcId="{26AE851B-AF48-4DC6-BBFE-C6D271437450}" destId="{5068A8A5-898D-4D05-A83B-7865953691C9}" srcOrd="3" destOrd="0" presId="urn:microsoft.com/office/officeart/2005/8/layout/pyramid4"/>
    <dgm:cxn modelId="{27311629-85B0-42ED-A584-892E9C0BBC29}" type="presParOf" srcId="{26AE851B-AF48-4DC6-BBFE-C6D271437450}" destId="{79151FDC-4A9F-470C-848F-C18082F2F54B}" srcOrd="4" destOrd="0" presId="urn:microsoft.com/office/officeart/2005/8/layout/pyramid4"/>
    <dgm:cxn modelId="{1DA00D2D-A657-44FB-928B-AAFF8A023BAF}" type="presParOf" srcId="{26AE851B-AF48-4DC6-BBFE-C6D271437450}" destId="{01ED70F3-5115-4FF7-BD68-BA00B182E7F9}" srcOrd="5" destOrd="0" presId="urn:microsoft.com/office/officeart/2005/8/layout/pyramid4"/>
    <dgm:cxn modelId="{131E6DCC-2C43-4587-86AC-C89DE723BF52}" type="presParOf" srcId="{26AE851B-AF48-4DC6-BBFE-C6D271437450}" destId="{11AD6651-B550-40AE-8FA9-2377803B2A57}" srcOrd="6" destOrd="0" presId="urn:microsoft.com/office/officeart/2005/8/layout/pyramid4"/>
    <dgm:cxn modelId="{88772421-A313-44F1-8C52-F7FB21AB3785}" type="presParOf" srcId="{26AE851B-AF48-4DC6-BBFE-C6D271437450}" destId="{103011A8-D8B8-444E-925F-AEAF2ECA85E9}" srcOrd="7" destOrd="0" presId="urn:microsoft.com/office/officeart/2005/8/layout/pyramid4"/>
    <dgm:cxn modelId="{5E87922D-3872-44D1-BAFB-B74F06D44088}" type="presParOf" srcId="{26AE851B-AF48-4DC6-BBFE-C6D271437450}" destId="{B90B8047-EE54-416A-9E32-8A481D077DFE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84290-EA08-4FE7-A08E-B6E09041371C}">
      <dsp:nvSpPr>
        <dsp:cNvPr id="0" name=""/>
        <dsp:cNvSpPr/>
      </dsp:nvSpPr>
      <dsp:spPr>
        <a:xfrm>
          <a:off x="3368016" y="22629"/>
          <a:ext cx="1493567" cy="149356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Postal Address</a:t>
          </a:r>
          <a:endParaRPr lang="en-GB" sz="900" kern="1200" dirty="0"/>
        </a:p>
      </dsp:txBody>
      <dsp:txXfrm>
        <a:off x="3368016" y="22629"/>
        <a:ext cx="1493567" cy="1493567"/>
      </dsp:txXfrm>
    </dsp:sp>
    <dsp:sp modelId="{02B69B64-55D0-47D0-8153-680F58F57AB1}">
      <dsp:nvSpPr>
        <dsp:cNvPr id="0" name=""/>
        <dsp:cNvSpPr/>
      </dsp:nvSpPr>
      <dsp:spPr>
        <a:xfrm>
          <a:off x="2621232" y="1516197"/>
          <a:ext cx="1493567" cy="149356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Meeting rooms</a:t>
          </a:r>
          <a:endParaRPr lang="en-GB" sz="900" kern="1200" dirty="0"/>
        </a:p>
      </dsp:txBody>
      <dsp:txXfrm>
        <a:off x="2621232" y="1516197"/>
        <a:ext cx="1493567" cy="1493567"/>
      </dsp:txXfrm>
    </dsp:sp>
    <dsp:sp modelId="{D62A8B64-CE9B-4D34-B313-F882AF57AB70}">
      <dsp:nvSpPr>
        <dsp:cNvPr id="0" name=""/>
        <dsp:cNvSpPr/>
      </dsp:nvSpPr>
      <dsp:spPr>
        <a:xfrm rot="10800000">
          <a:off x="3368016" y="1516197"/>
          <a:ext cx="1493567" cy="149356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Telephone answering</a:t>
          </a:r>
          <a:endParaRPr lang="en-GB" sz="900" kern="1200" dirty="0"/>
        </a:p>
      </dsp:txBody>
      <dsp:txXfrm rot="10800000">
        <a:off x="3368016" y="1516197"/>
        <a:ext cx="1493567" cy="1493567"/>
      </dsp:txXfrm>
    </dsp:sp>
    <dsp:sp modelId="{AC93A1FE-B29E-410A-89D5-3B40A8B8D866}">
      <dsp:nvSpPr>
        <dsp:cNvPr id="0" name=""/>
        <dsp:cNvSpPr/>
      </dsp:nvSpPr>
      <dsp:spPr>
        <a:xfrm>
          <a:off x="4114799" y="1516197"/>
          <a:ext cx="1493567" cy="149356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Operational support</a:t>
          </a:r>
          <a:endParaRPr lang="en-GB" sz="900" kern="1200" dirty="0"/>
        </a:p>
      </dsp:txBody>
      <dsp:txXfrm>
        <a:off x="4114799" y="1516197"/>
        <a:ext cx="1493567" cy="1493567"/>
      </dsp:txXfrm>
    </dsp:sp>
    <dsp:sp modelId="{67C4845E-7A6F-4B51-B2BD-CE93349E998E}">
      <dsp:nvSpPr>
        <dsp:cNvPr id="0" name=""/>
        <dsp:cNvSpPr/>
      </dsp:nvSpPr>
      <dsp:spPr>
        <a:xfrm>
          <a:off x="1874448" y="3009765"/>
          <a:ext cx="1493567" cy="1493567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Connectivity</a:t>
          </a:r>
          <a:endParaRPr lang="en-GB" sz="900" kern="1200" dirty="0"/>
        </a:p>
      </dsp:txBody>
      <dsp:txXfrm>
        <a:off x="1874448" y="3009765"/>
        <a:ext cx="1493567" cy="1493567"/>
      </dsp:txXfrm>
    </dsp:sp>
    <dsp:sp modelId="{E8C9D538-4B6B-4E69-A018-048A510DE1EA}">
      <dsp:nvSpPr>
        <dsp:cNvPr id="0" name=""/>
        <dsp:cNvSpPr/>
      </dsp:nvSpPr>
      <dsp:spPr>
        <a:xfrm rot="10800000">
          <a:off x="2621232" y="3009765"/>
          <a:ext cx="1493567" cy="149356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Copying</a:t>
          </a:r>
          <a:endParaRPr lang="en-GB" sz="900" kern="1200" dirty="0"/>
        </a:p>
      </dsp:txBody>
      <dsp:txXfrm rot="10800000">
        <a:off x="2621232" y="3009765"/>
        <a:ext cx="1493567" cy="1493567"/>
      </dsp:txXfrm>
    </dsp:sp>
    <dsp:sp modelId="{C2CC0375-4A4E-4A65-BD04-BBCDF7927768}">
      <dsp:nvSpPr>
        <dsp:cNvPr id="0" name=""/>
        <dsp:cNvSpPr/>
      </dsp:nvSpPr>
      <dsp:spPr>
        <a:xfrm>
          <a:off x="3368016" y="3009765"/>
          <a:ext cx="1493567" cy="149356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Storage</a:t>
          </a:r>
          <a:endParaRPr lang="en-GB" sz="900" kern="1200" dirty="0"/>
        </a:p>
      </dsp:txBody>
      <dsp:txXfrm>
        <a:off x="3368016" y="3009765"/>
        <a:ext cx="1493567" cy="1493567"/>
      </dsp:txXfrm>
    </dsp:sp>
    <dsp:sp modelId="{2DDB2E40-4561-46F4-BB43-2C5841B51B14}">
      <dsp:nvSpPr>
        <dsp:cNvPr id="0" name=""/>
        <dsp:cNvSpPr/>
      </dsp:nvSpPr>
      <dsp:spPr>
        <a:xfrm rot="10800000">
          <a:off x="4114799" y="3009765"/>
          <a:ext cx="1493567" cy="149356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Comfort</a:t>
          </a:r>
          <a:endParaRPr lang="en-GB" sz="900" kern="1200" dirty="0"/>
        </a:p>
      </dsp:txBody>
      <dsp:txXfrm rot="10800000">
        <a:off x="4114799" y="3009765"/>
        <a:ext cx="1493567" cy="1493567"/>
      </dsp:txXfrm>
    </dsp:sp>
    <dsp:sp modelId="{16842571-DCC7-4985-A69C-2AEFD941CB0C}">
      <dsp:nvSpPr>
        <dsp:cNvPr id="0" name=""/>
        <dsp:cNvSpPr/>
      </dsp:nvSpPr>
      <dsp:spPr>
        <a:xfrm>
          <a:off x="4861583" y="3009765"/>
          <a:ext cx="1493567" cy="149356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Refreshment</a:t>
          </a:r>
          <a:endParaRPr lang="en-GB" sz="900" kern="1200" dirty="0"/>
        </a:p>
      </dsp:txBody>
      <dsp:txXfrm>
        <a:off x="4861583" y="3009765"/>
        <a:ext cx="1493567" cy="14935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67FD5-DA7D-49BC-A84E-504A04C8B011}">
      <dsp:nvSpPr>
        <dsp:cNvPr id="0" name=""/>
        <dsp:cNvSpPr/>
      </dsp:nvSpPr>
      <dsp:spPr>
        <a:xfrm>
          <a:off x="2940181" y="2039111"/>
          <a:ext cx="806429" cy="507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+mj-lt"/>
            </a:rPr>
            <a:t>Workplace</a:t>
          </a:r>
          <a:endParaRPr lang="en-GB" sz="1200" b="1" kern="1200" dirty="0">
            <a:latin typeface="+mj-lt"/>
          </a:endParaRPr>
        </a:p>
      </dsp:txBody>
      <dsp:txXfrm>
        <a:off x="2940181" y="2039111"/>
        <a:ext cx="806429" cy="507804"/>
      </dsp:txXfrm>
    </dsp:sp>
    <dsp:sp modelId="{CFBF0FBF-93A3-45A2-A0FE-961BF980D31D}">
      <dsp:nvSpPr>
        <dsp:cNvPr id="0" name=""/>
        <dsp:cNvSpPr/>
      </dsp:nvSpPr>
      <dsp:spPr>
        <a:xfrm rot="16199980">
          <a:off x="2702741" y="1380300"/>
          <a:ext cx="1281300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1281300" y="1816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atin typeface="+mj-lt"/>
          </a:endParaRPr>
        </a:p>
      </dsp:txBody>
      <dsp:txXfrm rot="16199980">
        <a:off x="3311358" y="1366428"/>
        <a:ext cx="64065" cy="64065"/>
      </dsp:txXfrm>
    </dsp:sp>
    <dsp:sp modelId="{F2FBE52A-34C4-4A9C-B5F9-49BA2D579587}">
      <dsp:nvSpPr>
        <dsp:cNvPr id="0" name=""/>
        <dsp:cNvSpPr/>
      </dsp:nvSpPr>
      <dsp:spPr>
        <a:xfrm>
          <a:off x="2673971" y="43090"/>
          <a:ext cx="1338828" cy="7147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+mj-lt"/>
            </a:rPr>
            <a:t>Owners, Investors, CRE Manager, Architect, Designer</a:t>
          </a:r>
          <a:endParaRPr lang="en-GB" sz="900" kern="1200" dirty="0">
            <a:latin typeface="+mj-lt"/>
          </a:endParaRPr>
        </a:p>
      </dsp:txBody>
      <dsp:txXfrm>
        <a:off x="2673971" y="43090"/>
        <a:ext cx="1338828" cy="714720"/>
      </dsp:txXfrm>
    </dsp:sp>
    <dsp:sp modelId="{46F55257-A46E-4F5C-AF94-3E9ECA7FE4CF}">
      <dsp:nvSpPr>
        <dsp:cNvPr id="0" name=""/>
        <dsp:cNvSpPr/>
      </dsp:nvSpPr>
      <dsp:spPr>
        <a:xfrm rot="21019231">
          <a:off x="3722936" y="2094500"/>
          <a:ext cx="1355687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1355687" y="1816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atin typeface="+mj-lt"/>
          </a:endParaRPr>
        </a:p>
      </dsp:txBody>
      <dsp:txXfrm rot="21019231">
        <a:off x="4366888" y="2078768"/>
        <a:ext cx="67784" cy="67784"/>
      </dsp:txXfrm>
    </dsp:sp>
    <dsp:sp modelId="{4E13163A-6FB7-4BCE-ADDE-B6EE0FB43B9E}">
      <dsp:nvSpPr>
        <dsp:cNvPr id="0" name=""/>
        <dsp:cNvSpPr/>
      </dsp:nvSpPr>
      <dsp:spPr>
        <a:xfrm>
          <a:off x="5035025" y="1545574"/>
          <a:ext cx="1338828" cy="689456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+mj-lt"/>
            </a:rPr>
            <a:t>Staff resources, Suppliers, support services</a:t>
          </a:r>
          <a:endParaRPr lang="en-GB" sz="900" kern="1200" dirty="0">
            <a:latin typeface="+mj-lt"/>
          </a:endParaRPr>
        </a:p>
      </dsp:txBody>
      <dsp:txXfrm>
        <a:off x="5035025" y="1545574"/>
        <a:ext cx="1338828" cy="689456"/>
      </dsp:txXfrm>
    </dsp:sp>
    <dsp:sp modelId="{449F87B1-52BD-472C-8EBB-AE6B4FC319A2}">
      <dsp:nvSpPr>
        <dsp:cNvPr id="0" name=""/>
        <dsp:cNvSpPr/>
      </dsp:nvSpPr>
      <dsp:spPr>
        <a:xfrm rot="655660">
          <a:off x="3716444" y="2479480"/>
          <a:ext cx="1373627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1373627" y="1816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atin typeface="+mj-lt"/>
          </a:endParaRPr>
        </a:p>
      </dsp:txBody>
      <dsp:txXfrm rot="655660">
        <a:off x="4368916" y="2463300"/>
        <a:ext cx="68681" cy="68681"/>
      </dsp:txXfrm>
    </dsp:sp>
    <dsp:sp modelId="{EF2F94C2-80AD-4E2F-8D6F-44D592ABEF6D}">
      <dsp:nvSpPr>
        <dsp:cNvPr id="0" name=""/>
        <dsp:cNvSpPr/>
      </dsp:nvSpPr>
      <dsp:spPr>
        <a:xfrm>
          <a:off x="5035012" y="2404130"/>
          <a:ext cx="1338828" cy="689456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+mj-lt"/>
            </a:rPr>
            <a:t>Consumers, Distributors</a:t>
          </a:r>
          <a:endParaRPr lang="en-GB" sz="900" kern="1200" dirty="0">
            <a:latin typeface="+mj-lt"/>
          </a:endParaRPr>
        </a:p>
      </dsp:txBody>
      <dsp:txXfrm>
        <a:off x="5035012" y="2404130"/>
        <a:ext cx="1338828" cy="689456"/>
      </dsp:txXfrm>
    </dsp:sp>
    <dsp:sp modelId="{3AFDE741-D691-4AEA-BC0E-18A30C91642D}">
      <dsp:nvSpPr>
        <dsp:cNvPr id="0" name=""/>
        <dsp:cNvSpPr/>
      </dsp:nvSpPr>
      <dsp:spPr>
        <a:xfrm rot="5400024">
          <a:off x="2735084" y="3137061"/>
          <a:ext cx="1216612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1216612" y="1816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atin typeface="+mj-lt"/>
          </a:endParaRPr>
        </a:p>
      </dsp:txBody>
      <dsp:txXfrm rot="5400024">
        <a:off x="3312975" y="3124806"/>
        <a:ext cx="60830" cy="60830"/>
      </dsp:txXfrm>
    </dsp:sp>
    <dsp:sp modelId="{BC1B9716-C27C-4080-B56A-D28E25692DC4}">
      <dsp:nvSpPr>
        <dsp:cNvPr id="0" name=""/>
        <dsp:cNvSpPr/>
      </dsp:nvSpPr>
      <dsp:spPr>
        <a:xfrm>
          <a:off x="2673969" y="3763528"/>
          <a:ext cx="1338828" cy="689443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+mj-lt"/>
            </a:rPr>
            <a:t>Local community, Police, Shops etc</a:t>
          </a:r>
          <a:endParaRPr lang="en-GB" sz="900" kern="1200" dirty="0">
            <a:latin typeface="+mj-lt"/>
          </a:endParaRPr>
        </a:p>
      </dsp:txBody>
      <dsp:txXfrm>
        <a:off x="2673969" y="3763528"/>
        <a:ext cx="1338828" cy="689443"/>
      </dsp:txXfrm>
    </dsp:sp>
    <dsp:sp modelId="{37DFDCF1-9BC4-4CF1-80DD-CCD65404B20E}">
      <dsp:nvSpPr>
        <dsp:cNvPr id="0" name=""/>
        <dsp:cNvSpPr/>
      </dsp:nvSpPr>
      <dsp:spPr>
        <a:xfrm rot="10779015">
          <a:off x="1794780" y="2280810"/>
          <a:ext cx="1145430" cy="36320"/>
        </a:xfrm>
        <a:custGeom>
          <a:avLst/>
          <a:gdLst/>
          <a:ahLst/>
          <a:cxnLst/>
          <a:rect l="0" t="0" r="0" b="0"/>
          <a:pathLst>
            <a:path>
              <a:moveTo>
                <a:pt x="0" y="18160"/>
              </a:moveTo>
              <a:lnTo>
                <a:pt x="1145430" y="1816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atin typeface="+mj-lt"/>
          </a:endParaRPr>
        </a:p>
      </dsp:txBody>
      <dsp:txXfrm rot="10779015">
        <a:off x="2338860" y="2270334"/>
        <a:ext cx="57271" cy="57271"/>
      </dsp:txXfrm>
    </dsp:sp>
    <dsp:sp modelId="{30B59D7D-07EE-468B-AE89-DE1F20716F15}">
      <dsp:nvSpPr>
        <dsp:cNvPr id="0" name=""/>
        <dsp:cNvSpPr/>
      </dsp:nvSpPr>
      <dsp:spPr>
        <a:xfrm>
          <a:off x="456013" y="1974838"/>
          <a:ext cx="1338828" cy="66342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+mj-lt"/>
            </a:rPr>
            <a:t>Local Government, Charities, Central Government</a:t>
          </a:r>
          <a:endParaRPr lang="en-GB" sz="900" kern="1200" dirty="0">
            <a:latin typeface="+mj-lt"/>
          </a:endParaRPr>
        </a:p>
      </dsp:txBody>
      <dsp:txXfrm>
        <a:off x="456013" y="1974838"/>
        <a:ext cx="1338828" cy="6634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C2350-A5A5-460A-A8A8-876A12BAE445}">
      <dsp:nvSpPr>
        <dsp:cNvPr id="0" name=""/>
        <dsp:cNvSpPr/>
      </dsp:nvSpPr>
      <dsp:spPr>
        <a:xfrm>
          <a:off x="2455984" y="0"/>
          <a:ext cx="3683976" cy="12206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Resources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Contracts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Frameworks</a:t>
          </a:r>
          <a:endParaRPr lang="en-GB" sz="1400" kern="1200" dirty="0"/>
        </a:p>
      </dsp:txBody>
      <dsp:txXfrm>
        <a:off x="2455984" y="0"/>
        <a:ext cx="3683976" cy="1220614"/>
      </dsp:txXfrm>
    </dsp:sp>
    <dsp:sp modelId="{70D36710-94A6-44FE-BAA8-55584E102153}">
      <dsp:nvSpPr>
        <dsp:cNvPr id="0" name=""/>
        <dsp:cNvSpPr/>
      </dsp:nvSpPr>
      <dsp:spPr>
        <a:xfrm>
          <a:off x="0" y="0"/>
          <a:ext cx="2455984" cy="1220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Procurement</a:t>
          </a:r>
          <a:endParaRPr lang="en-GB" sz="2400" kern="1200" dirty="0"/>
        </a:p>
      </dsp:txBody>
      <dsp:txXfrm>
        <a:off x="0" y="0"/>
        <a:ext cx="2455984" cy="1220614"/>
      </dsp:txXfrm>
    </dsp:sp>
    <dsp:sp modelId="{81AF8EA9-8909-43D2-9799-A215A0F869B6}">
      <dsp:nvSpPr>
        <dsp:cNvPr id="0" name=""/>
        <dsp:cNvSpPr/>
      </dsp:nvSpPr>
      <dsp:spPr>
        <a:xfrm>
          <a:off x="2455984" y="1342676"/>
          <a:ext cx="3683976" cy="12206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Facilities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Access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Interface</a:t>
          </a:r>
          <a:endParaRPr lang="en-GB" sz="1400" kern="1200" dirty="0"/>
        </a:p>
      </dsp:txBody>
      <dsp:txXfrm>
        <a:off x="2455984" y="1342676"/>
        <a:ext cx="3683976" cy="1220614"/>
      </dsp:txXfrm>
    </dsp:sp>
    <dsp:sp modelId="{EC59E86B-437D-4BA8-805C-4AC72A3616DB}">
      <dsp:nvSpPr>
        <dsp:cNvPr id="0" name=""/>
        <dsp:cNvSpPr/>
      </dsp:nvSpPr>
      <dsp:spPr>
        <a:xfrm>
          <a:off x="0" y="1342676"/>
          <a:ext cx="2455984" cy="1220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Resource management</a:t>
          </a:r>
          <a:endParaRPr lang="en-GB" sz="2400" kern="1200" dirty="0"/>
        </a:p>
      </dsp:txBody>
      <dsp:txXfrm>
        <a:off x="0" y="1342676"/>
        <a:ext cx="2455984" cy="1220614"/>
      </dsp:txXfrm>
    </dsp:sp>
    <dsp:sp modelId="{A1142230-0767-4BA4-9BED-9671889C04E8}">
      <dsp:nvSpPr>
        <dsp:cNvPr id="0" name=""/>
        <dsp:cNvSpPr/>
      </dsp:nvSpPr>
      <dsp:spPr>
        <a:xfrm>
          <a:off x="2455984" y="2685352"/>
          <a:ext cx="3683976" cy="12206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Secretarial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Operational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Management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Social</a:t>
          </a:r>
          <a:endParaRPr lang="en-GB" sz="1400" kern="1200" dirty="0"/>
        </a:p>
      </dsp:txBody>
      <dsp:txXfrm>
        <a:off x="2455984" y="2685352"/>
        <a:ext cx="3683976" cy="1220614"/>
      </dsp:txXfrm>
    </dsp:sp>
    <dsp:sp modelId="{812051F7-ECE0-4EA6-9ACD-D3567633ABC1}">
      <dsp:nvSpPr>
        <dsp:cNvPr id="0" name=""/>
        <dsp:cNvSpPr/>
      </dsp:nvSpPr>
      <dsp:spPr>
        <a:xfrm>
          <a:off x="0" y="2685352"/>
          <a:ext cx="2455984" cy="1220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Support management</a:t>
          </a:r>
          <a:endParaRPr lang="en-GB" sz="2400" kern="1200" dirty="0"/>
        </a:p>
      </dsp:txBody>
      <dsp:txXfrm>
        <a:off x="0" y="2685352"/>
        <a:ext cx="2455984" cy="12206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C7937-EEDA-4643-9021-42D705809517}">
      <dsp:nvSpPr>
        <dsp:cNvPr id="0" name=""/>
        <dsp:cNvSpPr/>
      </dsp:nvSpPr>
      <dsp:spPr>
        <a:xfrm>
          <a:off x="2150087" y="25562"/>
          <a:ext cx="1687147" cy="1687147"/>
        </a:xfrm>
        <a:prstGeom prst="triangle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Framework</a:t>
          </a:r>
          <a:endParaRPr lang="en-GB" sz="1000" kern="1200" dirty="0"/>
        </a:p>
      </dsp:txBody>
      <dsp:txXfrm>
        <a:off x="2150087" y="25562"/>
        <a:ext cx="1687147" cy="1687147"/>
      </dsp:txXfrm>
    </dsp:sp>
    <dsp:sp modelId="{CCFF3F1E-45CE-4F43-9AC6-62CD8BB8D9FF}">
      <dsp:nvSpPr>
        <dsp:cNvPr id="0" name=""/>
        <dsp:cNvSpPr/>
      </dsp:nvSpPr>
      <dsp:spPr>
        <a:xfrm>
          <a:off x="1306514" y="1712710"/>
          <a:ext cx="1687147" cy="1687147"/>
        </a:xfrm>
        <a:prstGeom prst="triangl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Comfort</a:t>
          </a:r>
          <a:endParaRPr lang="en-GB" sz="1000" kern="1200" dirty="0"/>
        </a:p>
      </dsp:txBody>
      <dsp:txXfrm>
        <a:off x="1306514" y="1712710"/>
        <a:ext cx="1687147" cy="1687147"/>
      </dsp:txXfrm>
    </dsp:sp>
    <dsp:sp modelId="{8684BC09-5534-4BBC-B147-C8B043334995}">
      <dsp:nvSpPr>
        <dsp:cNvPr id="0" name=""/>
        <dsp:cNvSpPr/>
      </dsp:nvSpPr>
      <dsp:spPr>
        <a:xfrm rot="10800000">
          <a:off x="2150087" y="1712710"/>
          <a:ext cx="1687147" cy="1687147"/>
        </a:xfrm>
        <a:prstGeom prst="triangl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Connectivity</a:t>
          </a:r>
          <a:endParaRPr lang="en-GB" sz="1000" kern="1200" dirty="0"/>
        </a:p>
      </dsp:txBody>
      <dsp:txXfrm rot="10800000">
        <a:off x="2150087" y="1712710"/>
        <a:ext cx="1687147" cy="1687147"/>
      </dsp:txXfrm>
    </dsp:sp>
    <dsp:sp modelId="{5068A8A5-898D-4D05-A83B-7865953691C9}">
      <dsp:nvSpPr>
        <dsp:cNvPr id="0" name=""/>
        <dsp:cNvSpPr/>
      </dsp:nvSpPr>
      <dsp:spPr>
        <a:xfrm>
          <a:off x="2993661" y="1712710"/>
          <a:ext cx="1687147" cy="1687147"/>
        </a:xfrm>
        <a:prstGeom prst="triangl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Access to resources</a:t>
          </a:r>
          <a:endParaRPr lang="en-GB" sz="1000" kern="1200" dirty="0"/>
        </a:p>
      </dsp:txBody>
      <dsp:txXfrm>
        <a:off x="2993661" y="1712710"/>
        <a:ext cx="1687147" cy="1687147"/>
      </dsp:txXfrm>
    </dsp:sp>
    <dsp:sp modelId="{79151FDC-4A9F-470C-848F-C18082F2F54B}">
      <dsp:nvSpPr>
        <dsp:cNvPr id="0" name=""/>
        <dsp:cNvSpPr/>
      </dsp:nvSpPr>
      <dsp:spPr>
        <a:xfrm>
          <a:off x="462940" y="3399857"/>
          <a:ext cx="1687147" cy="1687147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Concierge services</a:t>
          </a:r>
          <a:endParaRPr lang="en-GB" sz="1000" kern="1200" dirty="0"/>
        </a:p>
      </dsp:txBody>
      <dsp:txXfrm>
        <a:off x="462940" y="3399857"/>
        <a:ext cx="1687147" cy="1687147"/>
      </dsp:txXfrm>
    </dsp:sp>
    <dsp:sp modelId="{01ED70F3-5115-4FF7-BD68-BA00B182E7F9}">
      <dsp:nvSpPr>
        <dsp:cNvPr id="0" name=""/>
        <dsp:cNvSpPr/>
      </dsp:nvSpPr>
      <dsp:spPr>
        <a:xfrm rot="10800000">
          <a:off x="1306514" y="3399857"/>
          <a:ext cx="1687147" cy="1687147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Secretarial support</a:t>
          </a:r>
          <a:endParaRPr lang="en-GB" sz="1000" kern="1200" dirty="0"/>
        </a:p>
      </dsp:txBody>
      <dsp:txXfrm rot="10800000">
        <a:off x="1306514" y="3399857"/>
        <a:ext cx="1687147" cy="1687147"/>
      </dsp:txXfrm>
    </dsp:sp>
    <dsp:sp modelId="{11AD6651-B550-40AE-8FA9-2377803B2A57}">
      <dsp:nvSpPr>
        <dsp:cNvPr id="0" name=""/>
        <dsp:cNvSpPr/>
      </dsp:nvSpPr>
      <dsp:spPr>
        <a:xfrm>
          <a:off x="2150087" y="3399857"/>
          <a:ext cx="1687147" cy="1687147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Operational support</a:t>
          </a:r>
          <a:endParaRPr lang="en-GB" sz="1000" kern="1200" dirty="0"/>
        </a:p>
      </dsp:txBody>
      <dsp:txXfrm>
        <a:off x="2150087" y="3399857"/>
        <a:ext cx="1687147" cy="1687147"/>
      </dsp:txXfrm>
    </dsp:sp>
    <dsp:sp modelId="{103011A8-D8B8-444E-925F-AEAF2ECA85E9}">
      <dsp:nvSpPr>
        <dsp:cNvPr id="0" name=""/>
        <dsp:cNvSpPr/>
      </dsp:nvSpPr>
      <dsp:spPr>
        <a:xfrm rot="10800000">
          <a:off x="2993661" y="3399857"/>
          <a:ext cx="1687147" cy="1687147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Management support</a:t>
          </a:r>
          <a:endParaRPr lang="en-GB" sz="1000" kern="1200" dirty="0"/>
        </a:p>
      </dsp:txBody>
      <dsp:txXfrm rot="10800000">
        <a:off x="2993661" y="3399857"/>
        <a:ext cx="1687147" cy="1687147"/>
      </dsp:txXfrm>
    </dsp:sp>
    <dsp:sp modelId="{B90B8047-EE54-416A-9E32-8A481D077DFE}">
      <dsp:nvSpPr>
        <dsp:cNvPr id="0" name=""/>
        <dsp:cNvSpPr/>
      </dsp:nvSpPr>
      <dsp:spPr>
        <a:xfrm>
          <a:off x="3837235" y="3399857"/>
          <a:ext cx="1687147" cy="1687147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Physical support</a:t>
          </a:r>
          <a:endParaRPr lang="en-GB" sz="1000" kern="1200" dirty="0"/>
        </a:p>
      </dsp:txBody>
      <dsp:txXfrm>
        <a:off x="3837235" y="3399857"/>
        <a:ext cx="1687147" cy="1687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E85-6812-4D82-AF34-4518A1C5712B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59A0-FFC9-4112-9DA1-1B15BF298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460E-7305-4AAA-8A93-50D95CA97146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6A3E-ADD7-43BB-950F-97E22F4978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E5B8-52EE-42ED-ADC2-1B72DEE20B20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FD52-039A-44A6-82A6-10BB181048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F13C-1821-46AB-9981-94548BE8BC1C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864F-B644-497A-80E5-A78146D3DF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D85C-C747-4E28-B520-6D6672297449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4451-0EC9-425E-B351-5C0C2B1880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7BAE-7A91-40EE-9136-7E7C5CD839BE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EADC-22C7-4A57-8D70-396F2DD4C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A35F-03EE-4FCE-94C4-4C9463F9F925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0269-BA47-46A4-9DE7-DED6409D0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C8D5-AD35-4D6F-B19C-9369A19854E3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C477-5C48-44DA-BBE3-63F3ABCC3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38B5-0D22-4C58-BA61-122BBFCCAE9C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CD1A-B8B7-4C90-850F-AF8C8AA6A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72CA-4D8B-4B20-AA0E-0BFB0784EEA0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DF1F-BE9D-4641-B9BF-858FDDA117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B2D6-E13F-4506-9436-1ECCA5876331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D209-BD90-4337-B9C7-0590E9CF0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BD559-70F4-4069-BFDE-7A88116E635D}" type="datetimeFigureOut">
              <a:rPr lang="en-GB"/>
              <a:pPr>
                <a:defRPr/>
              </a:pPr>
              <a:t>22/06/2010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D5BE7E-0799-40A7-B803-4F805C36E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300" b="1" dirty="0">
                <a:solidFill>
                  <a:srgbClr val="C00000"/>
                </a:solidFill>
              </a:rPr>
              <a:t>Workspace Appraisal </a:t>
            </a:r>
            <a:r>
              <a:rPr lang="en-GB" dirty="0"/>
              <a:t/>
            </a:r>
            <a:br>
              <a:rPr lang="en-GB" dirty="0"/>
            </a:br>
            <a:r>
              <a:rPr lang="en-US" sz="2200" dirty="0">
                <a:latin typeface="+mn-lt"/>
              </a:rPr>
              <a:t>– a model for Corporate Real Estate Managers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Bob Thompson, RETRI group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Qiulin Ke, Nottingham Trent University</a:t>
            </a: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Locational metrics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Rental cost</a:t>
            </a:r>
          </a:p>
          <a:p>
            <a:r>
              <a:rPr lang="en-GB" smtClean="0"/>
              <a:t>Local taxes</a:t>
            </a:r>
          </a:p>
          <a:p>
            <a:r>
              <a:rPr lang="en-GB" smtClean="0"/>
              <a:t>Utility cost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Resource appraisal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Resource efficiency</a:t>
            </a:r>
          </a:p>
          <a:p>
            <a:r>
              <a:rPr lang="en-GB" smtClean="0"/>
              <a:t>Unit contribution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55776" y="1124744"/>
          <a:ext cx="598732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00113" y="1628775"/>
            <a:ext cx="183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mbria" pitchFamily="18" charset="0"/>
              </a:rPr>
              <a:t>PROCUREMENT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900113" y="3068638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mbria" pitchFamily="18" charset="0"/>
              </a:rPr>
              <a:t>OPERATION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900113" y="4508500"/>
            <a:ext cx="118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mbria" pitchFamily="18" charset="0"/>
              </a:rPr>
              <a:t>SUPPORT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b="1" smtClean="0"/>
              <a:t>Workplace appraisal </a:t>
            </a:r>
          </a:p>
          <a:p>
            <a:r>
              <a:rPr lang="en-GB" smtClean="0"/>
              <a:t>is reactive, but needs to be proactive</a:t>
            </a:r>
          </a:p>
          <a:p>
            <a:r>
              <a:rPr lang="en-GB" smtClean="0"/>
              <a:t>needs to take into account the needs of all stakeholders</a:t>
            </a:r>
          </a:p>
          <a:p>
            <a:r>
              <a:rPr lang="en-GB" smtClean="0"/>
              <a:t>tends to be location based rather than resource based</a:t>
            </a:r>
          </a:p>
          <a:p>
            <a:pPr>
              <a:buFont typeface="Arial" charset="0"/>
              <a:buNone/>
            </a:pPr>
            <a:r>
              <a:rPr lang="en-GB" b="1" smtClean="0"/>
              <a:t>A workspace model</a:t>
            </a:r>
          </a:p>
          <a:p>
            <a:r>
              <a:rPr lang="en-GB" smtClean="0"/>
              <a:t>Defines a taxonomy for resource</a:t>
            </a:r>
          </a:p>
          <a:p>
            <a:r>
              <a:rPr lang="en-GB" smtClean="0"/>
              <a:t>Facilitates regular reappraisal as part of business planning</a:t>
            </a:r>
          </a:p>
          <a:p>
            <a:r>
              <a:rPr lang="en-GB" smtClean="0"/>
              <a:t>Simplifies comparative performance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862138"/>
            <a:ext cx="55626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Technology changes quickly….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Workplaces don’t….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84308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But workspaces 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Serviced offices meet the need…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…but workplaces need to cater for all stakeholders.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6350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8038" y="2636838"/>
            <a:ext cx="901700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latin typeface="+mj-lt"/>
              </a:rPr>
              <a:t>Enabling </a:t>
            </a:r>
            <a:r>
              <a:rPr lang="en-GB" sz="900" dirty="0">
                <a:latin typeface="+mj-lt"/>
              </a:rPr>
              <a:t>linkage</a:t>
            </a:r>
            <a:endParaRPr lang="en-GB" sz="9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638" y="3789363"/>
            <a:ext cx="10382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latin typeface="+mj-lt"/>
              </a:rPr>
              <a:t>Functional linkage</a:t>
            </a:r>
            <a:endParaRPr lang="en-GB" sz="9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8038" y="4941888"/>
            <a:ext cx="104298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latin typeface="+mj-lt"/>
              </a:rPr>
              <a:t>Normative linkage</a:t>
            </a:r>
            <a:endParaRPr lang="en-GB" sz="9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538" y="3644900"/>
            <a:ext cx="9366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latin typeface="+mj-lt"/>
              </a:rPr>
              <a:t>Diffused linkage</a:t>
            </a:r>
            <a:endParaRPr lang="en-GB" sz="9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363" y="3284538"/>
            <a:ext cx="430212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latin typeface="+mj-lt"/>
              </a:rPr>
              <a:t>Input</a:t>
            </a:r>
            <a:endParaRPr lang="en-GB" sz="9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9338" y="4365625"/>
            <a:ext cx="5159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latin typeface="+mj-lt"/>
              </a:rPr>
              <a:t>Output</a:t>
            </a:r>
            <a:endParaRPr lang="en-GB" sz="900" i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/>
        </p:nvGraphicFramePr>
        <p:xfrm>
          <a:off x="611560" y="1786014"/>
          <a:ext cx="6139961" cy="390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39750" y="1557338"/>
            <a:ext cx="8135938" cy="45354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48488" y="1844675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6948488" y="2349500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6948488" y="2852738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6948488" y="3357563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6948488" y="3860800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6948488" y="4365625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6948488" y="4868863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6948488" y="5373688"/>
            <a:ext cx="1533525" cy="434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WORKSPACE</a:t>
            </a:r>
            <a:endParaRPr lang="en-GB" b="1" dirty="0"/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3811588" y="5711825"/>
            <a:ext cx="183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mbria" pitchFamily="18" charset="0"/>
              </a:rPr>
              <a:t>WORKPLACE</a:t>
            </a:r>
          </a:p>
        </p:txBody>
      </p:sp>
      <p:sp>
        <p:nvSpPr>
          <p:cNvPr id="9229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Workplaces are a collection of workspaces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C00000"/>
                </a:solidFill>
              </a:rPr>
              <a:t>Workplace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C00000"/>
                </a:solidFill>
              </a:rPr>
              <a:t>appraisal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en-GB" sz="2400" smtClean="0">
                <a:solidFill>
                  <a:srgbClr val="C00000"/>
                </a:solidFill>
              </a:rPr>
              <a:t>Location focus</a:t>
            </a:r>
          </a:p>
          <a:p>
            <a:pPr lvl="1"/>
            <a:r>
              <a:rPr lang="en-US" smtClean="0"/>
              <a:t>Access to raw materials;</a:t>
            </a:r>
            <a:endParaRPr lang="en-GB" smtClean="0"/>
          </a:p>
          <a:p>
            <a:pPr lvl="1"/>
            <a:r>
              <a:rPr lang="en-US" smtClean="0"/>
              <a:t>Access to labour;</a:t>
            </a:r>
            <a:endParaRPr lang="en-GB" smtClean="0"/>
          </a:p>
          <a:p>
            <a:pPr lvl="1"/>
            <a:r>
              <a:rPr lang="en-US" smtClean="0"/>
              <a:t>Connectivity; and</a:t>
            </a:r>
            <a:endParaRPr lang="en-GB" smtClean="0"/>
          </a:p>
          <a:p>
            <a:pPr lvl="1"/>
            <a:r>
              <a:rPr lang="en-US" smtClean="0"/>
              <a:t>Proximity to market</a:t>
            </a:r>
            <a:endParaRPr lang="en-GB" smtClean="0"/>
          </a:p>
        </p:txBody>
      </p:sp>
      <p:sp>
        <p:nvSpPr>
          <p:cNvPr id="1024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smtClean="0">
                <a:solidFill>
                  <a:srgbClr val="C00000"/>
                </a:solidFill>
              </a:rPr>
              <a:t>Resource focus</a:t>
            </a:r>
          </a:p>
          <a:p>
            <a:pPr lvl="1"/>
            <a:r>
              <a:rPr lang="en-GB" smtClean="0"/>
              <a:t>Cost efficiency;</a:t>
            </a:r>
          </a:p>
          <a:p>
            <a:pPr lvl="1"/>
            <a:r>
              <a:rPr lang="en-GB" smtClean="0"/>
              <a:t>Global workforce;</a:t>
            </a:r>
          </a:p>
          <a:p>
            <a:pPr lvl="1"/>
            <a:r>
              <a:rPr lang="en-GB" smtClean="0"/>
              <a:t>Connectivity; and</a:t>
            </a:r>
          </a:p>
          <a:p>
            <a:pPr lvl="1"/>
            <a:r>
              <a:rPr lang="en-GB" smtClean="0"/>
              <a:t>Global market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orkspace Appraisal &amp;#x0D;&amp;#x0A;– a model for Corporate Real Estate Managers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echnology changes quickly….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But workspaces do&amp;quot;&quot;/&gt;&lt;property id=&quot;20307&quot; value=&quot;258&quot;/&gt;&lt;/object&gt;&lt;object type=&quot;3&quot; unique_id=&quot;10007&quot;&gt;&lt;property id=&quot;20148&quot; value=&quot;5&quot;/&gt;&lt;property id=&quot;20300&quot; value=&quot;Slide 6 - &amp;quot;Serviced offices meet the need…&amp;quot;&quot;/&gt;&lt;property id=&quot;20307&quot; value=&quot;260&quot;/&gt;&lt;/object&gt;&lt;object type=&quot;3&quot; unique_id=&quot;10009&quot;&gt;&lt;property id=&quot;20148&quot; value=&quot;5&quot;/&gt;&lt;property id=&quot;20300&quot; value=&quot;Slide 8 - &amp;quot;Workplaces are a collection of workspaces&amp;quot;&quot;/&gt;&lt;property id=&quot;20307&quot; value=&quot;263&quot;/&gt;&lt;/object&gt;&lt;object type=&quot;3&quot; unique_id=&quot;10010&quot;&gt;&lt;property id=&quot;20148&quot; value=&quot;5&quot;/&gt;&lt;property id=&quot;20300&quot; value=&quot;Slide 12&quot;/&gt;&lt;property id=&quot;20307&quot; value=&quot;261&quot;/&gt;&lt;/object&gt;&lt;object type=&quot;3&quot; unique_id=&quot;10083&quot;&gt;&lt;property id=&quot;20148&quot; value=&quot;5&quot;/&gt;&lt;property id=&quot;20300&quot; value=&quot;Slide 5&quot;/&gt;&lt;property id=&quot;20307&quot; value=&quot;264&quot;/&gt;&lt;/object&gt;&lt;object type=&quot;3&quot; unique_id=&quot;10084&quot;&gt;&lt;property id=&quot;20148&quot; value=&quot;5&quot;/&gt;&lt;property id=&quot;20300&quot; value=&quot;Slide 9 - &amp;quot;Workplace appraisal&amp;quot;&quot;/&gt;&lt;property id=&quot;20307&quot; value=&quot;265&quot;/&gt;&lt;/object&gt;&lt;object type=&quot;3&quot; unique_id=&quot;10129&quot;&gt;&lt;property id=&quot;20148&quot; value=&quot;5&quot;/&gt;&lt;property id=&quot;20300&quot; value=&quot;Slide 10 - &amp;quot;Locational metrics&amp;quot;&quot;/&gt;&lt;property id=&quot;20307&quot; value=&quot;266&quot;/&gt;&lt;/object&gt;&lt;object type=&quot;3&quot; unique_id=&quot;10130&quot;&gt;&lt;property id=&quot;20148&quot; value=&quot;5&quot;/&gt;&lt;property id=&quot;20300&quot; value=&quot;Slide 11 - &amp;quot;Resource appraisal&amp;quot;&quot;/&gt;&lt;property id=&quot;20307&quot; value=&quot;267&quot;/&gt;&lt;/object&gt;&lt;object type=&quot;3&quot; unique_id=&quot;10144&quot;&gt;&lt;property id=&quot;20148&quot; value=&quot;5&quot;/&gt;&lt;property id=&quot;20300&quot; value=&quot;Slide 3 - &amp;quot;Workplaces don’t….&amp;quot;&quot;/&gt;&lt;property id=&quot;20307&quot; value=&quot;268&quot;/&gt;&lt;/object&gt;&lt;object type=&quot;3&quot; unique_id=&quot;10159&quot;&gt;&lt;property id=&quot;20148&quot; value=&quot;5&quot;/&gt;&lt;property id=&quot;20300&quot; value=&quot;Slide 7 - &amp;quot;…but workplaces need to cater for all stakeholders.&amp;quot;&quot;/&gt;&lt;property id=&quot;20307&quot; value=&quot;269&quot;/&gt;&lt;/object&gt;&lt;object type=&quot;3&quot; unique_id=&quot;10175&quot;&gt;&lt;property id=&quot;20148&quot; value=&quot;5&quot;/&gt;&lt;property id=&quot;20300&quot; value=&quot;Slide 13 - &amp;quot;Summary&amp;quot;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241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Cambria</vt:lpstr>
      <vt:lpstr>Arial</vt:lpstr>
      <vt:lpstr>Calibri</vt:lpstr>
      <vt:lpstr>Office Theme</vt:lpstr>
      <vt:lpstr>Workspace Appraisal  – a model for Corporate Real Estate Managers </vt:lpstr>
      <vt:lpstr>Technology changes quickly….</vt:lpstr>
      <vt:lpstr>Workplaces don’t….</vt:lpstr>
      <vt:lpstr>But workspaces do</vt:lpstr>
      <vt:lpstr>Slide 5</vt:lpstr>
      <vt:lpstr>Serviced offices meet the need…</vt:lpstr>
      <vt:lpstr>…but workplaces need to cater for all stakeholders.</vt:lpstr>
      <vt:lpstr>Workplaces are a collection of workspaces</vt:lpstr>
      <vt:lpstr>Workplace appraisal</vt:lpstr>
      <vt:lpstr>Locational metrics</vt:lpstr>
      <vt:lpstr>Resource appraisal</vt:lpstr>
      <vt:lpstr>Slide 12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Workspace Appraisal  – a model for Corporate Real Estate Managers </dc:title>
  <dc:creator>Bob Thompson</dc:creator>
  <cp:lastModifiedBy>Bob Thompson</cp:lastModifiedBy>
  <cp:revision>32</cp:revision>
  <dcterms:created xsi:type="dcterms:W3CDTF">2010-06-15T15:51:54Z</dcterms:created>
  <dcterms:modified xsi:type="dcterms:W3CDTF">2010-06-22T15:42:11Z</dcterms:modified>
</cp:coreProperties>
</file>